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59" r:id="rId3"/>
    <p:sldId id="271" r:id="rId4"/>
    <p:sldId id="291" r:id="rId5"/>
    <p:sldId id="297" r:id="rId6"/>
    <p:sldId id="289" r:id="rId7"/>
    <p:sldId id="266" r:id="rId8"/>
    <p:sldId id="285" r:id="rId9"/>
    <p:sldId id="286" r:id="rId10"/>
    <p:sldId id="287" r:id="rId11"/>
    <p:sldId id="288" r:id="rId12"/>
    <p:sldId id="294" r:id="rId13"/>
    <p:sldId id="290" r:id="rId14"/>
    <p:sldId id="293" r:id="rId15"/>
    <p:sldId id="296" r:id="rId16"/>
    <p:sldId id="295" r:id="rId17"/>
    <p:sldId id="263" r:id="rId18"/>
    <p:sldId id="292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2A8575-72E3-4B21-946C-ABD4EBEFE082}">
          <p14:sldIdLst>
            <p14:sldId id="256"/>
            <p14:sldId id="259"/>
            <p14:sldId id="271"/>
            <p14:sldId id="291"/>
            <p14:sldId id="297"/>
            <p14:sldId id="289"/>
          </p14:sldIdLst>
        </p14:section>
        <p14:section name="Stabilisation Control" id="{9631BBD0-BA79-4FDC-8F84-AC83013B43C0}">
          <p14:sldIdLst>
            <p14:sldId id="266"/>
            <p14:sldId id="285"/>
            <p14:sldId id="286"/>
            <p14:sldId id="287"/>
            <p14:sldId id="288"/>
            <p14:sldId id="294"/>
          </p14:sldIdLst>
        </p14:section>
        <p14:section name="Enhanced Glider Design" id="{BCB1B8AF-1997-4F84-9B17-57A03E176C10}">
          <p14:sldIdLst>
            <p14:sldId id="290"/>
            <p14:sldId id="293"/>
            <p14:sldId id="296"/>
            <p14:sldId id="295"/>
          </p14:sldIdLst>
        </p14:section>
        <p14:section name="Integrating Electronics" id="{4FA9A72D-758C-49D4-BBE8-FF7539A7D887}">
          <p14:sldIdLst>
            <p14:sldId id="263"/>
            <p14:sldId id="29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Campbell" initials="MC" lastIdx="1" clrIdx="0">
    <p:extLst>
      <p:ext uri="{19B8F6BF-5375-455C-9EA6-DF929625EA0E}">
        <p15:presenceInfo xmlns:p15="http://schemas.microsoft.com/office/powerpoint/2012/main" userId="6b3ef93227589f1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09" autoAdjust="0"/>
    <p:restoredTop sz="90226" autoAdjust="0"/>
  </p:normalViewPr>
  <p:slideViewPr>
    <p:cSldViewPr snapToGrid="0">
      <p:cViewPr varScale="1">
        <p:scale>
          <a:sx n="60" d="100"/>
          <a:sy n="60" d="100"/>
        </p:scale>
        <p:origin x="7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remy May" userId="12ca9226e8f46968" providerId="LiveId" clId="{99985619-C42C-4C60-9485-6C8966BD831B}"/>
    <pc:docChg chg="custSel addSld delSld modSld sldOrd">
      <pc:chgData name="Jeremy May" userId="12ca9226e8f46968" providerId="LiveId" clId="{99985619-C42C-4C60-9485-6C8966BD831B}" dt="2018-10-25T09:31:37.073" v="1897"/>
      <pc:docMkLst>
        <pc:docMk/>
      </pc:docMkLst>
      <pc:sldChg chg="modSp add ord">
        <pc:chgData name="Jeremy May" userId="12ca9226e8f46968" providerId="LiveId" clId="{99985619-C42C-4C60-9485-6C8966BD831B}" dt="2018-10-25T08:17:52.882" v="545"/>
        <pc:sldMkLst>
          <pc:docMk/>
          <pc:sldMk cId="3293084352" sldId="263"/>
        </pc:sldMkLst>
        <pc:spChg chg="mod">
          <ac:chgData name="Jeremy May" userId="12ca9226e8f46968" providerId="LiveId" clId="{99985619-C42C-4C60-9485-6C8966BD831B}" dt="2018-10-25T08:02:01.842" v="34" actId="20577"/>
          <ac:spMkLst>
            <pc:docMk/>
            <pc:sldMk cId="3293084352" sldId="263"/>
            <ac:spMk id="2" creationId="{6D1C88A4-5B6F-43C7-9426-52732C453FAA}"/>
          </ac:spMkLst>
        </pc:spChg>
        <pc:spChg chg="mod">
          <ac:chgData name="Jeremy May" userId="12ca9226e8f46968" providerId="LiveId" clId="{99985619-C42C-4C60-9485-6C8966BD831B}" dt="2018-10-25T08:10:35.617" v="213" actId="20577"/>
          <ac:spMkLst>
            <pc:docMk/>
            <pc:sldMk cId="3293084352" sldId="263"/>
            <ac:spMk id="3" creationId="{B43E3402-5C92-4162-AD6C-5F87B3F2C586}"/>
          </ac:spMkLst>
        </pc:spChg>
      </pc:sldChg>
      <pc:sldChg chg="modSp add">
        <pc:chgData name="Jeremy May" userId="12ca9226e8f46968" providerId="LiveId" clId="{99985619-C42C-4C60-9485-6C8966BD831B}" dt="2018-10-25T08:53:15.086" v="1275" actId="14100"/>
        <pc:sldMkLst>
          <pc:docMk/>
          <pc:sldMk cId="1894606487" sldId="266"/>
        </pc:sldMkLst>
        <pc:spChg chg="mod">
          <ac:chgData name="Jeremy May" userId="12ca9226e8f46968" providerId="LiveId" clId="{99985619-C42C-4C60-9485-6C8966BD831B}" dt="2018-10-25T08:19:47.007" v="641" actId="20577"/>
          <ac:spMkLst>
            <pc:docMk/>
            <pc:sldMk cId="1894606487" sldId="266"/>
            <ac:spMk id="2" creationId="{AAEA2633-4FB0-4183-B1FA-5B833A13C6BE}"/>
          </ac:spMkLst>
        </pc:spChg>
        <pc:spChg chg="mod">
          <ac:chgData name="Jeremy May" userId="12ca9226e8f46968" providerId="LiveId" clId="{99985619-C42C-4C60-9485-6C8966BD831B}" dt="2018-10-25T08:53:15.086" v="1275" actId="14100"/>
          <ac:spMkLst>
            <pc:docMk/>
            <pc:sldMk cId="1894606487" sldId="266"/>
            <ac:spMk id="3" creationId="{8D1D208C-91F9-432A-ACDD-205ECFECEECD}"/>
          </ac:spMkLst>
        </pc:spChg>
      </pc:sldChg>
      <pc:sldChg chg="addSp delSp modSp add ord">
        <pc:chgData name="Jeremy May" userId="12ca9226e8f46968" providerId="LiveId" clId="{99985619-C42C-4C60-9485-6C8966BD831B}" dt="2018-10-25T09:31:35.698" v="1896"/>
        <pc:sldMkLst>
          <pc:docMk/>
          <pc:sldMk cId="2843492009" sldId="271"/>
        </pc:sldMkLst>
        <pc:spChg chg="mod">
          <ac:chgData name="Jeremy May" userId="12ca9226e8f46968" providerId="LiveId" clId="{99985619-C42C-4C60-9485-6C8966BD831B}" dt="2018-10-25T08:58:54.299" v="1464" actId="14100"/>
          <ac:spMkLst>
            <pc:docMk/>
            <pc:sldMk cId="2843492009" sldId="271"/>
            <ac:spMk id="2" creationId="{F6780158-2EAD-4782-806B-7C3FCCB90917}"/>
          </ac:spMkLst>
        </pc:spChg>
        <pc:spChg chg="del">
          <ac:chgData name="Jeremy May" userId="12ca9226e8f46968" providerId="LiveId" clId="{99985619-C42C-4C60-9485-6C8966BD831B}" dt="2018-10-25T09:30:37.479" v="1895" actId="478"/>
          <ac:spMkLst>
            <pc:docMk/>
            <pc:sldMk cId="2843492009" sldId="271"/>
            <ac:spMk id="3" creationId="{D6AEBC4F-0A1E-43FB-9BBE-F4DFBC33A465}"/>
          </ac:spMkLst>
        </pc:spChg>
        <pc:picChg chg="add mod modCrop">
          <ac:chgData name="Jeremy May" userId="12ca9226e8f46968" providerId="LiveId" clId="{99985619-C42C-4C60-9485-6C8966BD831B}" dt="2018-10-25T09:30:29.180" v="1894" actId="732"/>
          <ac:picMkLst>
            <pc:docMk/>
            <pc:sldMk cId="2843492009" sldId="271"/>
            <ac:picMk id="4" creationId="{05D83458-2582-48C0-815C-E7EDAD53D33E}"/>
          </ac:picMkLst>
        </pc:picChg>
      </pc:sldChg>
    </pc:docChg>
  </pc:docChgLst>
  <pc:docChgLst>
    <pc:chgData name="Jeremy May" userId="12ca9226e8f46968" providerId="LiveId" clId="{C992E1EC-E148-4CAC-9F37-C36D2BD2D477}"/>
    <pc:docChg chg="undo custSel addSld delSld modSld sldOrd modSection">
      <pc:chgData name="Jeremy May" userId="12ca9226e8f46968" providerId="LiveId" clId="{C992E1EC-E148-4CAC-9F37-C36D2BD2D477}" dt="2018-12-21T10:59:48.705" v="4082" actId="1076"/>
      <pc:docMkLst>
        <pc:docMk/>
      </pc:docMkLst>
      <pc:sldChg chg="modSp modNotesTx">
        <pc:chgData name="Jeremy May" userId="12ca9226e8f46968" providerId="LiveId" clId="{C992E1EC-E148-4CAC-9F37-C36D2BD2D477}" dt="2018-11-26T19:23:36.927" v="2810" actId="20577"/>
        <pc:sldMkLst>
          <pc:docMk/>
          <pc:sldMk cId="1610115719" sldId="256"/>
        </pc:sldMkLst>
        <pc:spChg chg="mod">
          <ac:chgData name="Jeremy May" userId="12ca9226e8f46968" providerId="LiveId" clId="{C992E1EC-E148-4CAC-9F37-C36D2BD2D477}" dt="2018-11-23T09:27:20.136" v="21" actId="20577"/>
          <ac:spMkLst>
            <pc:docMk/>
            <pc:sldMk cId="1610115719" sldId="256"/>
            <ac:spMk id="2" creationId="{9CD5AF7D-F141-4C6D-8C37-D8F6419804C1}"/>
          </ac:spMkLst>
        </pc:spChg>
      </pc:sldChg>
      <pc:sldChg chg="addSp delSp modSp">
        <pc:chgData name="Jeremy May" userId="12ca9226e8f46968" providerId="LiveId" clId="{C992E1EC-E148-4CAC-9F37-C36D2BD2D477}" dt="2018-11-26T22:43:40.564" v="4021" actId="1076"/>
        <pc:sldMkLst>
          <pc:docMk/>
          <pc:sldMk cId="870443758" sldId="259"/>
        </pc:sldMkLst>
        <pc:spChg chg="mod">
          <ac:chgData name="Jeremy May" userId="12ca9226e8f46968" providerId="LiveId" clId="{C992E1EC-E148-4CAC-9F37-C36D2BD2D477}" dt="2018-11-26T18:50:42.436" v="2527" actId="1076"/>
          <ac:spMkLst>
            <pc:docMk/>
            <pc:sldMk cId="870443758" sldId="259"/>
            <ac:spMk id="2" creationId="{60EDBFC8-79DE-4FE5-9AD6-3FD713470687}"/>
          </ac:spMkLst>
        </pc:spChg>
        <pc:spChg chg="mod">
          <ac:chgData name="Jeremy May" userId="12ca9226e8f46968" providerId="LiveId" clId="{C992E1EC-E148-4CAC-9F37-C36D2BD2D477}" dt="2018-11-26T18:50:44.599" v="2528" actId="1076"/>
          <ac:spMkLst>
            <pc:docMk/>
            <pc:sldMk cId="870443758" sldId="259"/>
            <ac:spMk id="3" creationId="{9C0A70B7-46BC-45FD-8A85-E80174A2F185}"/>
          </ac:spMkLst>
        </pc:spChg>
        <pc:picChg chg="add del mod modCrop">
          <ac:chgData name="Jeremy May" userId="12ca9226e8f46968" providerId="LiveId" clId="{C992E1EC-E148-4CAC-9F37-C36D2BD2D477}" dt="2018-11-26T22:43:15.586" v="4011" actId="478"/>
          <ac:picMkLst>
            <pc:docMk/>
            <pc:sldMk cId="870443758" sldId="259"/>
            <ac:picMk id="5" creationId="{55F16F7A-C3A9-4731-A46D-3916FFB5F0A4}"/>
          </ac:picMkLst>
        </pc:picChg>
        <pc:picChg chg="add mod modCrop">
          <ac:chgData name="Jeremy May" userId="12ca9226e8f46968" providerId="LiveId" clId="{C992E1EC-E148-4CAC-9F37-C36D2BD2D477}" dt="2018-11-26T22:43:40.564" v="4021" actId="1076"/>
          <ac:picMkLst>
            <pc:docMk/>
            <pc:sldMk cId="870443758" sldId="259"/>
            <ac:picMk id="7" creationId="{FB58545F-A629-49B5-B07B-C5A51A52B162}"/>
          </ac:picMkLst>
        </pc:picChg>
      </pc:sldChg>
      <pc:sldChg chg="addSp delSp modSp ord modNotesTx">
        <pc:chgData name="Jeremy May" userId="12ca9226e8f46968" providerId="LiveId" clId="{C992E1EC-E148-4CAC-9F37-C36D2BD2D477}" dt="2018-11-26T22:42:58.501" v="4010" actId="20577"/>
        <pc:sldMkLst>
          <pc:docMk/>
          <pc:sldMk cId="3293084352" sldId="263"/>
        </pc:sldMkLst>
        <pc:spChg chg="mod">
          <ac:chgData name="Jeremy May" userId="12ca9226e8f46968" providerId="LiveId" clId="{C992E1EC-E148-4CAC-9F37-C36D2BD2D477}" dt="2018-11-23T09:29:40.559" v="115" actId="20577"/>
          <ac:spMkLst>
            <pc:docMk/>
            <pc:sldMk cId="3293084352" sldId="263"/>
            <ac:spMk id="2" creationId="{6D1C88A4-5B6F-43C7-9426-52732C453FAA}"/>
          </ac:spMkLst>
        </pc:spChg>
        <pc:spChg chg="del mod">
          <ac:chgData name="Jeremy May" userId="12ca9226e8f46968" providerId="LiveId" clId="{C992E1EC-E148-4CAC-9F37-C36D2BD2D477}" dt="2018-11-26T18:58:59.080" v="2642" actId="478"/>
          <ac:spMkLst>
            <pc:docMk/>
            <pc:sldMk cId="3293084352" sldId="263"/>
            <ac:spMk id="3" creationId="{B43E3402-5C92-4162-AD6C-5F87B3F2C586}"/>
          </ac:spMkLst>
        </pc:spChg>
        <pc:spChg chg="add mod">
          <ac:chgData name="Jeremy May" userId="12ca9226e8f46968" providerId="LiveId" clId="{C992E1EC-E148-4CAC-9F37-C36D2BD2D477}" dt="2018-11-26T19:04:44.584" v="2772" actId="1076"/>
          <ac:spMkLst>
            <pc:docMk/>
            <pc:sldMk cId="3293084352" sldId="263"/>
            <ac:spMk id="4" creationId="{1FEFC69F-52CB-4E6C-A1E6-CD32B736D8DF}"/>
          </ac:spMkLst>
        </pc:spChg>
        <pc:picChg chg="add del mod modCrop">
          <ac:chgData name="Jeremy May" userId="12ca9226e8f46968" providerId="LiveId" clId="{C992E1EC-E148-4CAC-9F37-C36D2BD2D477}" dt="2018-11-26T22:28:25.053" v="3912" actId="478"/>
          <ac:picMkLst>
            <pc:docMk/>
            <pc:sldMk cId="3293084352" sldId="263"/>
            <ac:picMk id="6" creationId="{D76604C1-E076-47A0-92AE-91F3EB7F3F07}"/>
          </ac:picMkLst>
        </pc:picChg>
        <pc:picChg chg="add mod">
          <ac:chgData name="Jeremy May" userId="12ca9226e8f46968" providerId="LiveId" clId="{C992E1EC-E148-4CAC-9F37-C36D2BD2D477}" dt="2018-11-26T22:28:58.407" v="3922" actId="1076"/>
          <ac:picMkLst>
            <pc:docMk/>
            <pc:sldMk cId="3293084352" sldId="263"/>
            <ac:picMk id="8" creationId="{FE571E90-BCCA-4811-B244-6F60D96FF4E6}"/>
          </ac:picMkLst>
        </pc:picChg>
        <pc:picChg chg="add mod modCrop">
          <ac:chgData name="Jeremy May" userId="12ca9226e8f46968" providerId="LiveId" clId="{C992E1EC-E148-4CAC-9F37-C36D2BD2D477}" dt="2018-11-26T22:29:24.960" v="3931" actId="1076"/>
          <ac:picMkLst>
            <pc:docMk/>
            <pc:sldMk cId="3293084352" sldId="263"/>
            <ac:picMk id="10" creationId="{F9D8E15F-AD11-4030-A063-9CA331F49097}"/>
          </ac:picMkLst>
        </pc:picChg>
      </pc:sldChg>
      <pc:sldChg chg="addSp modSp ord">
        <pc:chgData name="Jeremy May" userId="12ca9226e8f46968" providerId="LiveId" clId="{C992E1EC-E148-4CAC-9F37-C36D2BD2D477}" dt="2018-12-21T10:59:48.705" v="4082" actId="1076"/>
        <pc:sldMkLst>
          <pc:docMk/>
          <pc:sldMk cId="1894606487" sldId="266"/>
        </pc:sldMkLst>
        <pc:spChg chg="mod">
          <ac:chgData name="Jeremy May" userId="12ca9226e8f46968" providerId="LiveId" clId="{C992E1EC-E148-4CAC-9F37-C36D2BD2D477}" dt="2018-11-23T09:29:20.436" v="79" actId="20577"/>
          <ac:spMkLst>
            <pc:docMk/>
            <pc:sldMk cId="1894606487" sldId="266"/>
            <ac:spMk id="2" creationId="{AAEA2633-4FB0-4183-B1FA-5B833A13C6BE}"/>
          </ac:spMkLst>
        </pc:spChg>
        <pc:spChg chg="mod">
          <ac:chgData name="Jeremy May" userId="12ca9226e8f46968" providerId="LiveId" clId="{C992E1EC-E148-4CAC-9F37-C36D2BD2D477}" dt="2018-11-26T19:31:22.490" v="2878" actId="14100"/>
          <ac:spMkLst>
            <pc:docMk/>
            <pc:sldMk cId="1894606487" sldId="266"/>
            <ac:spMk id="3" creationId="{8D1D208C-91F9-432A-ACDD-205ECFECEECD}"/>
          </ac:spMkLst>
        </pc:spChg>
        <pc:picChg chg="add mod modCrop">
          <ac:chgData name="Jeremy May" userId="12ca9226e8f46968" providerId="LiveId" clId="{C992E1EC-E148-4CAC-9F37-C36D2BD2D477}" dt="2018-12-21T10:59:48.705" v="4082" actId="1076"/>
          <ac:picMkLst>
            <pc:docMk/>
            <pc:sldMk cId="1894606487" sldId="266"/>
            <ac:picMk id="6" creationId="{55333B3D-731C-4565-AADB-8743FBFA3FF8}"/>
          </ac:picMkLst>
        </pc:picChg>
      </pc:sldChg>
      <pc:sldChg chg="addSp delSp modSp ord">
        <pc:chgData name="Jeremy May" userId="12ca9226e8f46968" providerId="LiveId" clId="{C992E1EC-E148-4CAC-9F37-C36D2BD2D477}" dt="2018-11-26T18:41:18.363" v="2506" actId="14100"/>
        <pc:sldMkLst>
          <pc:docMk/>
          <pc:sldMk cId="2843492009" sldId="271"/>
        </pc:sldMkLst>
        <pc:spChg chg="mod">
          <ac:chgData name="Jeremy May" userId="12ca9226e8f46968" providerId="LiveId" clId="{C992E1EC-E148-4CAC-9F37-C36D2BD2D477}" dt="2018-11-26T18:40:57.429" v="2503" actId="20577"/>
          <ac:spMkLst>
            <pc:docMk/>
            <pc:sldMk cId="2843492009" sldId="271"/>
            <ac:spMk id="2" creationId="{F6780158-2EAD-4782-806B-7C3FCCB90917}"/>
          </ac:spMkLst>
        </pc:spChg>
        <pc:spChg chg="add mod ord">
          <ac:chgData name="Jeremy May" userId="12ca9226e8f46968" providerId="LiveId" clId="{C992E1EC-E148-4CAC-9F37-C36D2BD2D477}" dt="2018-11-26T18:41:18.363" v="2506" actId="14100"/>
          <ac:spMkLst>
            <pc:docMk/>
            <pc:sldMk cId="2843492009" sldId="271"/>
            <ac:spMk id="4" creationId="{350A2C35-399A-40BA-921C-08B19F62F7B1}"/>
          </ac:spMkLst>
        </pc:spChg>
        <pc:picChg chg="add mod modCrop">
          <ac:chgData name="Jeremy May" userId="12ca9226e8f46968" providerId="LiveId" clId="{C992E1EC-E148-4CAC-9F37-C36D2BD2D477}" dt="2018-11-26T18:41:11.333" v="2504" actId="1076"/>
          <ac:picMkLst>
            <pc:docMk/>
            <pc:sldMk cId="2843492009" sldId="271"/>
            <ac:picMk id="3" creationId="{9FA5BD0C-A062-427B-9C78-863A44BBD96F}"/>
          </ac:picMkLst>
        </pc:picChg>
        <pc:picChg chg="del">
          <ac:chgData name="Jeremy May" userId="12ca9226e8f46968" providerId="LiveId" clId="{C992E1EC-E148-4CAC-9F37-C36D2BD2D477}" dt="2018-11-23T09:28:46.963" v="24" actId="478"/>
          <ac:picMkLst>
            <pc:docMk/>
            <pc:sldMk cId="2843492009" sldId="271"/>
            <ac:picMk id="4" creationId="{E392AA56-0D11-4151-8F27-D8E696117E34}"/>
          </ac:picMkLst>
        </pc:picChg>
      </pc:sldChg>
      <pc:sldChg chg="ord">
        <pc:chgData name="Jeremy May" userId="12ca9226e8f46968" providerId="LiveId" clId="{C992E1EC-E148-4CAC-9F37-C36D2BD2D477}" dt="2018-11-23T09:31:15.487" v="131"/>
        <pc:sldMkLst>
          <pc:docMk/>
          <pc:sldMk cId="35207674" sldId="281"/>
        </pc:sldMkLst>
      </pc:sldChg>
      <pc:sldChg chg="addSp delSp modSp add ord">
        <pc:chgData name="Jeremy May" userId="12ca9226e8f46968" providerId="LiveId" clId="{C992E1EC-E148-4CAC-9F37-C36D2BD2D477}" dt="2018-11-26T19:34:06.125" v="2882"/>
        <pc:sldMkLst>
          <pc:docMk/>
          <pc:sldMk cId="405243370" sldId="285"/>
        </pc:sldMkLst>
        <pc:spChg chg="mod">
          <ac:chgData name="Jeremy May" userId="12ca9226e8f46968" providerId="LiveId" clId="{C992E1EC-E148-4CAC-9F37-C36D2BD2D477}" dt="2018-11-23T14:58:36.972" v="1109" actId="6549"/>
          <ac:spMkLst>
            <pc:docMk/>
            <pc:sldMk cId="405243370" sldId="285"/>
            <ac:spMk id="3" creationId="{8D1D208C-91F9-432A-ACDD-205ECFECEECD}"/>
          </ac:spMkLst>
        </pc:spChg>
        <pc:spChg chg="add mod">
          <ac:chgData name="Jeremy May" userId="12ca9226e8f46968" providerId="LiveId" clId="{C992E1EC-E148-4CAC-9F37-C36D2BD2D477}" dt="2018-11-23T14:58:44.134" v="1110" actId="1076"/>
          <ac:spMkLst>
            <pc:docMk/>
            <pc:sldMk cId="405243370" sldId="285"/>
            <ac:spMk id="4" creationId="{5E83CA25-0643-4669-AF5A-A0E37416BAEB}"/>
          </ac:spMkLst>
        </pc:spChg>
        <pc:spChg chg="add mod">
          <ac:chgData name="Jeremy May" userId="12ca9226e8f46968" providerId="LiveId" clId="{C992E1EC-E148-4CAC-9F37-C36D2BD2D477}" dt="2018-11-23T14:58:31.244" v="1108" actId="14100"/>
          <ac:spMkLst>
            <pc:docMk/>
            <pc:sldMk cId="405243370" sldId="285"/>
            <ac:spMk id="8" creationId="{26FD505F-CEEA-4B54-9CE6-8AF37BBC3954}"/>
          </ac:spMkLst>
        </pc:spChg>
        <pc:picChg chg="del">
          <ac:chgData name="Jeremy May" userId="12ca9226e8f46968" providerId="LiveId" clId="{C992E1EC-E148-4CAC-9F37-C36D2BD2D477}" dt="2018-11-23T14:28:00.492" v="254" actId="478"/>
          <ac:picMkLst>
            <pc:docMk/>
            <pc:sldMk cId="405243370" sldId="285"/>
            <ac:picMk id="6" creationId="{55333B3D-731C-4565-AADB-8743FBFA3FF8}"/>
          </ac:picMkLst>
        </pc:picChg>
        <pc:picChg chg="add mod modCrop">
          <ac:chgData name="Jeremy May" userId="12ca9226e8f46968" providerId="LiveId" clId="{C992E1EC-E148-4CAC-9F37-C36D2BD2D477}" dt="2018-11-23T14:42:13.055" v="383" actId="14100"/>
          <ac:picMkLst>
            <pc:docMk/>
            <pc:sldMk cId="405243370" sldId="285"/>
            <ac:picMk id="7" creationId="{4283EC70-77D4-4535-ABC0-A40D36E1ED86}"/>
          </ac:picMkLst>
        </pc:picChg>
      </pc:sldChg>
      <pc:sldChg chg="addSp modSp add ord">
        <pc:chgData name="Jeremy May" userId="12ca9226e8f46968" providerId="LiveId" clId="{C992E1EC-E148-4CAC-9F37-C36D2BD2D477}" dt="2018-11-26T19:34:06.125" v="2882"/>
        <pc:sldMkLst>
          <pc:docMk/>
          <pc:sldMk cId="109220331" sldId="286"/>
        </pc:sldMkLst>
        <pc:spChg chg="mod">
          <ac:chgData name="Jeremy May" userId="12ca9226e8f46968" providerId="LiveId" clId="{C992E1EC-E148-4CAC-9F37-C36D2BD2D477}" dt="2018-11-23T14:51:16.984" v="518" actId="20577"/>
          <ac:spMkLst>
            <pc:docMk/>
            <pc:sldMk cId="109220331" sldId="286"/>
            <ac:spMk id="2" creationId="{9DFA79E9-9E6A-4E85-BAA3-509B14040C42}"/>
          </ac:spMkLst>
        </pc:spChg>
        <pc:spChg chg="mod">
          <ac:chgData name="Jeremy May" userId="12ca9226e8f46968" providerId="LiveId" clId="{C992E1EC-E148-4CAC-9F37-C36D2BD2D477}" dt="2018-11-23T14:59:02.856" v="1145" actId="20577"/>
          <ac:spMkLst>
            <pc:docMk/>
            <pc:sldMk cId="109220331" sldId="286"/>
            <ac:spMk id="3" creationId="{BDB64D87-862B-4689-976E-D1C61372A1B0}"/>
          </ac:spMkLst>
        </pc:spChg>
        <pc:spChg chg="add mod">
          <ac:chgData name="Jeremy May" userId="12ca9226e8f46968" providerId="LiveId" clId="{C992E1EC-E148-4CAC-9F37-C36D2BD2D477}" dt="2018-11-23T14:54:29.897" v="711" actId="1076"/>
          <ac:spMkLst>
            <pc:docMk/>
            <pc:sldMk cId="109220331" sldId="286"/>
            <ac:spMk id="4" creationId="{A361984A-6A70-432A-92F6-D13AE0EDAF5D}"/>
          </ac:spMkLst>
        </pc:spChg>
      </pc:sldChg>
      <pc:sldChg chg="addSp delSp modSp add ord">
        <pc:chgData name="Jeremy May" userId="12ca9226e8f46968" providerId="LiveId" clId="{C992E1EC-E148-4CAC-9F37-C36D2BD2D477}" dt="2018-11-26T19:34:06.125" v="2882"/>
        <pc:sldMkLst>
          <pc:docMk/>
          <pc:sldMk cId="3753386001" sldId="287"/>
        </pc:sldMkLst>
        <pc:spChg chg="mod">
          <ac:chgData name="Jeremy May" userId="12ca9226e8f46968" providerId="LiveId" clId="{C992E1EC-E148-4CAC-9F37-C36D2BD2D477}" dt="2018-11-23T14:59:46.206" v="1159" actId="1076"/>
          <ac:spMkLst>
            <pc:docMk/>
            <pc:sldMk cId="3753386001" sldId="287"/>
            <ac:spMk id="2" creationId="{9DFA79E9-9E6A-4E85-BAA3-509B14040C42}"/>
          </ac:spMkLst>
        </pc:spChg>
        <pc:spChg chg="mod">
          <ac:chgData name="Jeremy May" userId="12ca9226e8f46968" providerId="LiveId" clId="{C992E1EC-E148-4CAC-9F37-C36D2BD2D477}" dt="2018-11-25T13:58:20.889" v="1364" actId="20577"/>
          <ac:spMkLst>
            <pc:docMk/>
            <pc:sldMk cId="3753386001" sldId="287"/>
            <ac:spMk id="3" creationId="{BDB64D87-862B-4689-976E-D1C61372A1B0}"/>
          </ac:spMkLst>
        </pc:spChg>
        <pc:spChg chg="del mod">
          <ac:chgData name="Jeremy May" userId="12ca9226e8f46968" providerId="LiveId" clId="{C992E1EC-E148-4CAC-9F37-C36D2BD2D477}" dt="2018-11-23T15:00:26.039" v="1258" actId="478"/>
          <ac:spMkLst>
            <pc:docMk/>
            <pc:sldMk cId="3753386001" sldId="287"/>
            <ac:spMk id="4" creationId="{A361984A-6A70-432A-92F6-D13AE0EDAF5D}"/>
          </ac:spMkLst>
        </pc:spChg>
        <pc:spChg chg="add mod">
          <ac:chgData name="Jeremy May" userId="12ca9226e8f46968" providerId="LiveId" clId="{C992E1EC-E148-4CAC-9F37-C36D2BD2D477}" dt="2018-11-26T18:55:33.797" v="2633" actId="6549"/>
          <ac:spMkLst>
            <pc:docMk/>
            <pc:sldMk cId="3753386001" sldId="287"/>
            <ac:spMk id="5" creationId="{3E2B2BBF-C079-458E-9AB4-940A3BB8342A}"/>
          </ac:spMkLst>
        </pc:spChg>
        <pc:picChg chg="add del mod">
          <ac:chgData name="Jeremy May" userId="12ca9226e8f46968" providerId="LiveId" clId="{C992E1EC-E148-4CAC-9F37-C36D2BD2D477}" dt="2018-11-26T18:57:39.547" v="2634" actId="478"/>
          <ac:picMkLst>
            <pc:docMk/>
            <pc:sldMk cId="3753386001" sldId="287"/>
            <ac:picMk id="4" creationId="{06B9B80F-FD4D-42EB-BE3C-EF198253252A}"/>
          </ac:picMkLst>
        </pc:picChg>
        <pc:picChg chg="add mod">
          <ac:chgData name="Jeremy May" userId="12ca9226e8f46968" providerId="LiveId" clId="{C992E1EC-E148-4CAC-9F37-C36D2BD2D477}" dt="2018-11-26T18:57:54.012" v="2639" actId="1076"/>
          <ac:picMkLst>
            <pc:docMk/>
            <pc:sldMk cId="3753386001" sldId="287"/>
            <ac:picMk id="6" creationId="{7ED0864C-6834-479C-BE5E-4ACBC004BDF4}"/>
          </ac:picMkLst>
        </pc:picChg>
      </pc:sldChg>
      <pc:sldChg chg="addSp delSp modSp add ord modNotesTx">
        <pc:chgData name="Jeremy May" userId="12ca9226e8f46968" providerId="LiveId" clId="{C992E1EC-E148-4CAC-9F37-C36D2BD2D477}" dt="2018-11-26T22:24:27.324" v="3856" actId="20577"/>
        <pc:sldMkLst>
          <pc:docMk/>
          <pc:sldMk cId="1334806228" sldId="288"/>
        </pc:sldMkLst>
        <pc:spChg chg="mod">
          <ac:chgData name="Jeremy May" userId="12ca9226e8f46968" providerId="LiveId" clId="{C992E1EC-E148-4CAC-9F37-C36D2BD2D477}" dt="2018-11-26T09:23:59.131" v="1464" actId="20577"/>
          <ac:spMkLst>
            <pc:docMk/>
            <pc:sldMk cId="1334806228" sldId="288"/>
            <ac:spMk id="2" creationId="{9DFA79E9-9E6A-4E85-BAA3-509B14040C42}"/>
          </ac:spMkLst>
        </pc:spChg>
        <pc:spChg chg="mod">
          <ac:chgData name="Jeremy May" userId="12ca9226e8f46968" providerId="LiveId" clId="{C992E1EC-E148-4CAC-9F37-C36D2BD2D477}" dt="2018-11-26T20:43:00.509" v="3604" actId="1076"/>
          <ac:spMkLst>
            <pc:docMk/>
            <pc:sldMk cId="1334806228" sldId="288"/>
            <ac:spMk id="3" creationId="{BDB64D87-862B-4689-976E-D1C61372A1B0}"/>
          </ac:spMkLst>
        </pc:spChg>
        <pc:spChg chg="del">
          <ac:chgData name="Jeremy May" userId="12ca9226e8f46968" providerId="LiveId" clId="{C992E1EC-E148-4CAC-9F37-C36D2BD2D477}" dt="2018-11-26T09:24:57.948" v="1564" actId="478"/>
          <ac:spMkLst>
            <pc:docMk/>
            <pc:sldMk cId="1334806228" sldId="288"/>
            <ac:spMk id="5" creationId="{3E2B2BBF-C079-458E-9AB4-940A3BB8342A}"/>
          </ac:spMkLst>
        </pc:spChg>
        <pc:spChg chg="add mod">
          <ac:chgData name="Jeremy May" userId="12ca9226e8f46968" providerId="LiveId" clId="{C992E1EC-E148-4CAC-9F37-C36D2BD2D477}" dt="2018-11-26T20:43:06.627" v="3605" actId="1076"/>
          <ac:spMkLst>
            <pc:docMk/>
            <pc:sldMk cId="1334806228" sldId="288"/>
            <ac:spMk id="6" creationId="{6F70555E-93D3-4B4C-AFEC-8A2D852A7975}"/>
          </ac:spMkLst>
        </pc:spChg>
        <pc:spChg chg="add mod">
          <ac:chgData name="Jeremy May" userId="12ca9226e8f46968" providerId="LiveId" clId="{C992E1EC-E148-4CAC-9F37-C36D2BD2D477}" dt="2018-11-26T20:43:06.627" v="3605" actId="1076"/>
          <ac:spMkLst>
            <pc:docMk/>
            <pc:sldMk cId="1334806228" sldId="288"/>
            <ac:spMk id="7" creationId="{E42D77F1-FAEE-42D9-B442-2BF39DD5DA46}"/>
          </ac:spMkLst>
        </pc:spChg>
        <pc:picChg chg="del">
          <ac:chgData name="Jeremy May" userId="12ca9226e8f46968" providerId="LiveId" clId="{C992E1EC-E148-4CAC-9F37-C36D2BD2D477}" dt="2018-11-26T09:24:55.135" v="1563" actId="478"/>
          <ac:picMkLst>
            <pc:docMk/>
            <pc:sldMk cId="1334806228" sldId="288"/>
            <ac:picMk id="4" creationId="{06B9B80F-FD4D-42EB-BE3C-EF198253252A}"/>
          </ac:picMkLst>
        </pc:picChg>
        <pc:picChg chg="add mod ord">
          <ac:chgData name="Jeremy May" userId="12ca9226e8f46968" providerId="LiveId" clId="{C992E1EC-E148-4CAC-9F37-C36D2BD2D477}" dt="2018-11-26T22:10:56.939" v="3734" actId="1076"/>
          <ac:picMkLst>
            <pc:docMk/>
            <pc:sldMk cId="1334806228" sldId="288"/>
            <ac:picMk id="5" creationId="{FF91B269-9FDD-40BA-BC9C-F6D61BFA0E35}"/>
          </ac:picMkLst>
        </pc:picChg>
      </pc:sldChg>
      <pc:sldChg chg="addSp delSp modSp add ord modNotesTx">
        <pc:chgData name="Jeremy May" userId="12ca9226e8f46968" providerId="LiveId" clId="{C992E1EC-E148-4CAC-9F37-C36D2BD2D477}" dt="2018-11-26T22:22:37.696" v="3850" actId="113"/>
        <pc:sldMkLst>
          <pc:docMk/>
          <pc:sldMk cId="167878762" sldId="289"/>
        </pc:sldMkLst>
        <pc:spChg chg="mod">
          <ac:chgData name="Jeremy May" userId="12ca9226e8f46968" providerId="LiveId" clId="{C992E1EC-E148-4CAC-9F37-C36D2BD2D477}" dt="2018-11-26T12:25:38.963" v="1733" actId="1076"/>
          <ac:spMkLst>
            <pc:docMk/>
            <pc:sldMk cId="167878762" sldId="289"/>
            <ac:spMk id="2" creationId="{A7A34EE7-52E7-4ACE-A0C1-03F181D96DB0}"/>
          </ac:spMkLst>
        </pc:spChg>
        <pc:spChg chg="del mod">
          <ac:chgData name="Jeremy May" userId="12ca9226e8f46968" providerId="LiveId" clId="{C992E1EC-E148-4CAC-9F37-C36D2BD2D477}" dt="2018-11-26T12:25:25.296" v="1730"/>
          <ac:spMkLst>
            <pc:docMk/>
            <pc:sldMk cId="167878762" sldId="289"/>
            <ac:spMk id="3" creationId="{DBB43D9C-2B12-4451-B934-491934BEABC2}"/>
          </ac:spMkLst>
        </pc:spChg>
        <pc:spChg chg="add mod">
          <ac:chgData name="Jeremy May" userId="12ca9226e8f46968" providerId="LiveId" clId="{C992E1EC-E148-4CAC-9F37-C36D2BD2D477}" dt="2018-11-26T22:22:37.696" v="3850" actId="113"/>
          <ac:spMkLst>
            <pc:docMk/>
            <pc:sldMk cId="167878762" sldId="289"/>
            <ac:spMk id="4" creationId="{44B1CFEA-B66F-4471-B320-7112F8D4B0E5}"/>
          </ac:spMkLst>
        </pc:spChg>
      </pc:sldChg>
      <pc:sldChg chg="addSp modSp modNotesTx">
        <pc:chgData name="Jeremy May" userId="12ca9226e8f46968" providerId="LiveId" clId="{C992E1EC-E148-4CAC-9F37-C36D2BD2D477}" dt="2018-11-26T22:24:44.445" v="3875" actId="20577"/>
        <pc:sldMkLst>
          <pc:docMk/>
          <pc:sldMk cId="4178277281" sldId="290"/>
        </pc:sldMkLst>
        <pc:spChg chg="add mod">
          <ac:chgData name="Jeremy May" userId="12ca9226e8f46968" providerId="LiveId" clId="{C992E1EC-E148-4CAC-9F37-C36D2BD2D477}" dt="2018-11-26T12:53:16.515" v="2359" actId="20577"/>
          <ac:spMkLst>
            <pc:docMk/>
            <pc:sldMk cId="4178277281" sldId="290"/>
            <ac:spMk id="4" creationId="{14F3F575-4E6D-4784-A51E-BC6B79D9B7C8}"/>
          </ac:spMkLst>
        </pc:spChg>
      </pc:sldChg>
      <pc:sldChg chg="addSp delSp modSp add ord modNotesTx">
        <pc:chgData name="Jeremy May" userId="12ca9226e8f46968" providerId="LiveId" clId="{C992E1EC-E148-4CAC-9F37-C36D2BD2D477}" dt="2018-11-26T19:27:41.518" v="2864" actId="20577"/>
        <pc:sldMkLst>
          <pc:docMk/>
          <pc:sldMk cId="302612812" sldId="291"/>
        </pc:sldMkLst>
        <pc:spChg chg="mod">
          <ac:chgData name="Jeremy May" userId="12ca9226e8f46968" providerId="LiveId" clId="{C992E1EC-E148-4CAC-9F37-C36D2BD2D477}" dt="2018-11-26T13:19:48.899" v="2376" actId="1076"/>
          <ac:spMkLst>
            <pc:docMk/>
            <pc:sldMk cId="302612812" sldId="291"/>
            <ac:spMk id="2" creationId="{08B0089C-C2D7-45D1-876D-7D4D6375CEA4}"/>
          </ac:spMkLst>
        </pc:spChg>
        <pc:spChg chg="del">
          <ac:chgData name="Jeremy May" userId="12ca9226e8f46968" providerId="LiveId" clId="{C992E1EC-E148-4CAC-9F37-C36D2BD2D477}" dt="2018-11-26T13:21:20.940" v="2377" actId="478"/>
          <ac:spMkLst>
            <pc:docMk/>
            <pc:sldMk cId="302612812" sldId="291"/>
            <ac:spMk id="3" creationId="{5CC36235-4815-4A8A-8E63-95A94FFA7D9E}"/>
          </ac:spMkLst>
        </pc:spChg>
        <pc:grpChg chg="add mod">
          <ac:chgData name="Jeremy May" userId="12ca9226e8f46968" providerId="LiveId" clId="{C992E1EC-E148-4CAC-9F37-C36D2BD2D477}" dt="2018-11-26T19:25:17.045" v="2813" actId="1076"/>
          <ac:grpSpMkLst>
            <pc:docMk/>
            <pc:sldMk cId="302612812" sldId="291"/>
            <ac:grpSpMk id="6" creationId="{134C5A37-2368-4978-BD86-803E5FBBF438}"/>
          </ac:grpSpMkLst>
        </pc:grpChg>
        <pc:graphicFrameChg chg="add">
          <ac:chgData name="Jeremy May" userId="12ca9226e8f46968" providerId="LiveId" clId="{C992E1EC-E148-4CAC-9F37-C36D2BD2D477}" dt="2018-11-26T18:41:59.716" v="2507"/>
          <ac:graphicFrameMkLst>
            <pc:docMk/>
            <pc:sldMk cId="302612812" sldId="291"/>
            <ac:graphicFrameMk id="5" creationId="{E764E117-9D36-41C7-B2DF-3C960CBF9ED7}"/>
          </ac:graphicFrameMkLst>
        </pc:graphicFrameChg>
        <pc:picChg chg="add mod">
          <ac:chgData name="Jeremy May" userId="12ca9226e8f46968" providerId="LiveId" clId="{C992E1EC-E148-4CAC-9F37-C36D2BD2D477}" dt="2018-11-26T18:43:00.051" v="2515" actId="164"/>
          <ac:picMkLst>
            <pc:docMk/>
            <pc:sldMk cId="302612812" sldId="291"/>
            <ac:picMk id="3" creationId="{E5916057-2980-4690-98AF-53E6F0E3CCC9}"/>
          </ac:picMkLst>
        </pc:picChg>
        <pc:picChg chg="add mod">
          <ac:chgData name="Jeremy May" userId="12ca9226e8f46968" providerId="LiveId" clId="{C992E1EC-E148-4CAC-9F37-C36D2BD2D477}" dt="2018-11-26T18:43:00.051" v="2515" actId="164"/>
          <ac:picMkLst>
            <pc:docMk/>
            <pc:sldMk cId="302612812" sldId="291"/>
            <ac:picMk id="4" creationId="{CFB84AD8-DA15-43BF-9FBA-2A3EE3CAA7AD}"/>
          </ac:picMkLst>
        </pc:picChg>
      </pc:sldChg>
      <pc:sldChg chg="addSp delSp modSp add modNotesTx">
        <pc:chgData name="Jeremy May" userId="12ca9226e8f46968" providerId="LiveId" clId="{C992E1EC-E148-4CAC-9F37-C36D2BD2D477}" dt="2018-11-26T22:42:45.486" v="3998" actId="14100"/>
        <pc:sldMkLst>
          <pc:docMk/>
          <pc:sldMk cId="2266353962" sldId="292"/>
        </pc:sldMkLst>
        <pc:spChg chg="mod">
          <ac:chgData name="Jeremy May" userId="12ca9226e8f46968" providerId="LiveId" clId="{C992E1EC-E148-4CAC-9F37-C36D2BD2D477}" dt="2018-11-26T19:38:28.089" v="3126" actId="14100"/>
          <ac:spMkLst>
            <pc:docMk/>
            <pc:sldMk cId="2266353962" sldId="292"/>
            <ac:spMk id="2" creationId="{5E7BD06F-C09E-402C-9D30-71F12FA6C726}"/>
          </ac:spMkLst>
        </pc:spChg>
        <pc:spChg chg="mod">
          <ac:chgData name="Jeremy May" userId="12ca9226e8f46968" providerId="LiveId" clId="{C992E1EC-E148-4CAC-9F37-C36D2BD2D477}" dt="2018-11-26T22:42:45.486" v="3998" actId="14100"/>
          <ac:spMkLst>
            <pc:docMk/>
            <pc:sldMk cId="2266353962" sldId="292"/>
            <ac:spMk id="3" creationId="{05C99345-0A11-4AD5-9915-C885ACEF6D6F}"/>
          </ac:spMkLst>
        </pc:spChg>
        <pc:spChg chg="add mod">
          <ac:chgData name="Jeremy May" userId="12ca9226e8f46968" providerId="LiveId" clId="{C992E1EC-E148-4CAC-9F37-C36D2BD2D477}" dt="2018-11-26T20:49:49.521" v="3657" actId="14100"/>
          <ac:spMkLst>
            <pc:docMk/>
            <pc:sldMk cId="2266353962" sldId="292"/>
            <ac:spMk id="5" creationId="{492202C6-F9C4-4750-A8DF-36AD805AD782}"/>
          </ac:spMkLst>
        </pc:spChg>
        <pc:picChg chg="add del mod">
          <ac:chgData name="Jeremy May" userId="12ca9226e8f46968" providerId="LiveId" clId="{C992E1EC-E148-4CAC-9F37-C36D2BD2D477}" dt="2018-11-26T19:39:24.366" v="3261" actId="478"/>
          <ac:picMkLst>
            <pc:docMk/>
            <pc:sldMk cId="2266353962" sldId="292"/>
            <ac:picMk id="4" creationId="{B8590DFB-CB67-41B2-88F3-7E584DFC203D}"/>
          </ac:picMkLst>
        </pc:picChg>
      </pc:sldChg>
      <pc:sldChg chg="modSp modNotesTx">
        <pc:chgData name="Jeremy May" userId="12ca9226e8f46968" providerId="LiveId" clId="{C992E1EC-E148-4CAC-9F37-C36D2BD2D477}" dt="2018-11-26T22:25:49.974" v="3900" actId="313"/>
        <pc:sldMkLst>
          <pc:docMk/>
          <pc:sldMk cId="3499626209" sldId="293"/>
        </pc:sldMkLst>
        <pc:spChg chg="mod">
          <ac:chgData name="Jeremy May" userId="12ca9226e8f46968" providerId="LiveId" clId="{C992E1EC-E148-4CAC-9F37-C36D2BD2D477}" dt="2018-11-26T22:25:49.974" v="3900" actId="313"/>
          <ac:spMkLst>
            <pc:docMk/>
            <pc:sldMk cId="3499626209" sldId="293"/>
            <ac:spMk id="10" creationId="{94A5501D-D702-454B-ABFD-4D9C628E179C}"/>
          </ac:spMkLst>
        </pc:spChg>
      </pc:sldChg>
      <pc:sldChg chg="addSp modSp">
        <pc:chgData name="Jeremy May" userId="12ca9226e8f46968" providerId="LiveId" clId="{C992E1EC-E148-4CAC-9F37-C36D2BD2D477}" dt="2018-11-26T20:46:42.032" v="3651" actId="14100"/>
        <pc:sldMkLst>
          <pc:docMk/>
          <pc:sldMk cId="1623599988" sldId="294"/>
        </pc:sldMkLst>
        <pc:spChg chg="mod">
          <ac:chgData name="Jeremy May" userId="12ca9226e8f46968" providerId="LiveId" clId="{C992E1EC-E148-4CAC-9F37-C36D2BD2D477}" dt="2018-11-26T20:46:42.032" v="3651" actId="14100"/>
          <ac:spMkLst>
            <pc:docMk/>
            <pc:sldMk cId="1623599988" sldId="294"/>
            <ac:spMk id="3" creationId="{BDB64D87-862B-4689-976E-D1C61372A1B0}"/>
          </ac:spMkLst>
        </pc:spChg>
        <pc:picChg chg="add mod">
          <ac:chgData name="Jeremy May" userId="12ca9226e8f46968" providerId="LiveId" clId="{C992E1EC-E148-4CAC-9F37-C36D2BD2D477}" dt="2018-11-26T20:45:33.103" v="3623" actId="1076"/>
          <ac:picMkLst>
            <pc:docMk/>
            <pc:sldMk cId="1623599988" sldId="294"/>
            <ac:picMk id="1026" creationId="{E427297E-1ADB-4967-BE16-A035B1945821}"/>
          </ac:picMkLst>
        </pc:picChg>
      </pc:sldChg>
      <pc:sldChg chg="modNotesTx">
        <pc:chgData name="Jeremy May" userId="12ca9226e8f46968" providerId="LiveId" clId="{C992E1EC-E148-4CAC-9F37-C36D2BD2D477}" dt="2018-11-26T22:26:47.709" v="3911" actId="20577"/>
        <pc:sldMkLst>
          <pc:docMk/>
          <pc:sldMk cId="2388356878" sldId="295"/>
        </pc:sldMkLst>
      </pc:sldChg>
      <pc:sldChg chg="addSp delSp modSp ord modAnim modNotesTx">
        <pc:chgData name="Jeremy May" userId="12ca9226e8f46968" providerId="LiveId" clId="{C992E1EC-E148-4CAC-9F37-C36D2BD2D477}" dt="2018-11-26T22:26:11.887" v="3905" actId="20577"/>
        <pc:sldMkLst>
          <pc:docMk/>
          <pc:sldMk cId="4095345760" sldId="296"/>
        </pc:sldMkLst>
        <pc:spChg chg="add mod">
          <ac:chgData name="Jeremy May" userId="12ca9226e8f46968" providerId="LiveId" clId="{C992E1EC-E148-4CAC-9F37-C36D2BD2D477}" dt="2018-11-26T21:42:22.032" v="3681" actId="20577"/>
          <ac:spMkLst>
            <pc:docMk/>
            <pc:sldMk cId="4095345760" sldId="296"/>
            <ac:spMk id="5" creationId="{227AC531-287C-4CA4-9921-19B9C48F6596}"/>
          </ac:spMkLst>
        </pc:spChg>
        <pc:spChg chg="add mod">
          <ac:chgData name="Jeremy May" userId="12ca9226e8f46968" providerId="LiveId" clId="{C992E1EC-E148-4CAC-9F37-C36D2BD2D477}" dt="2018-11-26T21:43:57.661" v="3717" actId="20577"/>
          <ac:spMkLst>
            <pc:docMk/>
            <pc:sldMk cId="4095345760" sldId="296"/>
            <ac:spMk id="7" creationId="{5A9483AA-E079-492C-8442-51B8DA4A715C}"/>
          </ac:spMkLst>
        </pc:spChg>
        <pc:spChg chg="add del mod">
          <ac:chgData name="Jeremy May" userId="12ca9226e8f46968" providerId="LiveId" clId="{C992E1EC-E148-4CAC-9F37-C36D2BD2D477}" dt="2018-11-26T21:44:19.799" v="3719" actId="478"/>
          <ac:spMkLst>
            <pc:docMk/>
            <pc:sldMk cId="4095345760" sldId="296"/>
            <ac:spMk id="9" creationId="{3301C832-558F-42A9-B4FB-1E4F283223A7}"/>
          </ac:spMkLst>
        </pc:spChg>
        <pc:picChg chg="add mod modCrop">
          <ac:chgData name="Jeremy May" userId="12ca9226e8f46968" providerId="LiveId" clId="{C992E1EC-E148-4CAC-9F37-C36D2BD2D477}" dt="2018-11-26T21:40:46.092" v="3669" actId="1076"/>
          <ac:picMkLst>
            <pc:docMk/>
            <pc:sldMk cId="4095345760" sldId="296"/>
            <ac:picMk id="3" creationId="{27140D18-3EAD-479F-BB86-3E96A0A38822}"/>
          </ac:picMkLst>
        </pc:picChg>
        <pc:picChg chg="add mod modCrop">
          <ac:chgData name="Jeremy May" userId="12ca9226e8f46968" providerId="LiveId" clId="{C992E1EC-E148-4CAC-9F37-C36D2BD2D477}" dt="2018-11-26T21:41:02.599" v="3673" actId="1076"/>
          <ac:picMkLst>
            <pc:docMk/>
            <pc:sldMk cId="4095345760" sldId="296"/>
            <ac:picMk id="4" creationId="{8037960E-AFA8-472C-86C1-9FAB64E5622D}"/>
          </ac:picMkLst>
        </pc:picChg>
      </pc:sldChg>
      <pc:sldChg chg="addSp delSp modSp add modAnim">
        <pc:chgData name="Jeremy May" userId="12ca9226e8f46968" providerId="LiveId" clId="{C992E1EC-E148-4CAC-9F37-C36D2BD2D477}" dt="2018-11-26T23:00:47.496" v="4079"/>
        <pc:sldMkLst>
          <pc:docMk/>
          <pc:sldMk cId="1066202338" sldId="297"/>
        </pc:sldMkLst>
        <pc:spChg chg="mod">
          <ac:chgData name="Jeremy May" userId="12ca9226e8f46968" providerId="LiveId" clId="{C992E1EC-E148-4CAC-9F37-C36D2BD2D477}" dt="2018-11-26T22:46:06.933" v="4024" actId="1076"/>
          <ac:spMkLst>
            <pc:docMk/>
            <pc:sldMk cId="1066202338" sldId="297"/>
            <ac:spMk id="2" creationId="{3B269C21-73C1-473A-A6E7-7F715FB78C44}"/>
          </ac:spMkLst>
        </pc:spChg>
        <pc:spChg chg="del">
          <ac:chgData name="Jeremy May" userId="12ca9226e8f46968" providerId="LiveId" clId="{C992E1EC-E148-4CAC-9F37-C36D2BD2D477}" dt="2018-11-26T22:45:57.821" v="4022"/>
          <ac:spMkLst>
            <pc:docMk/>
            <pc:sldMk cId="1066202338" sldId="297"/>
            <ac:spMk id="3" creationId="{D3DBADBE-1AC5-4A18-8B7C-EA2AC46DCBE7}"/>
          </ac:spMkLst>
        </pc:spChg>
        <pc:picChg chg="add mod">
          <ac:chgData name="Jeremy May" userId="12ca9226e8f46968" providerId="LiveId" clId="{C992E1EC-E148-4CAC-9F37-C36D2BD2D477}" dt="2018-11-26T23:00:14.857" v="4067" actId="1076"/>
          <ac:picMkLst>
            <pc:docMk/>
            <pc:sldMk cId="1066202338" sldId="297"/>
            <ac:picMk id="4" creationId="{C945C6FD-CA0D-47AD-9E3F-02B23A18C602}"/>
          </ac:picMkLst>
        </pc:picChg>
        <pc:picChg chg="add mod">
          <ac:chgData name="Jeremy May" userId="12ca9226e8f46968" providerId="LiveId" clId="{C992E1EC-E148-4CAC-9F37-C36D2BD2D477}" dt="2018-11-26T23:00:23.557" v="4070" actId="1076"/>
          <ac:picMkLst>
            <pc:docMk/>
            <pc:sldMk cId="1066202338" sldId="297"/>
            <ac:picMk id="5" creationId="{7A3AE7E0-4137-4524-8A18-E7A3BB750A65}"/>
          </ac:picMkLst>
        </pc:picChg>
        <pc:picChg chg="add mod">
          <ac:chgData name="Jeremy May" userId="12ca9226e8f46968" providerId="LiveId" clId="{C992E1EC-E148-4CAC-9F37-C36D2BD2D477}" dt="2018-11-26T23:00:25.680" v="4071" actId="1076"/>
          <ac:picMkLst>
            <pc:docMk/>
            <pc:sldMk cId="1066202338" sldId="297"/>
            <ac:picMk id="6" creationId="{CA8011C0-BCB6-401E-8BE1-6B516E9F6A15}"/>
          </ac:picMkLst>
        </pc:picChg>
        <pc:picChg chg="add mod">
          <ac:chgData name="Jeremy May" userId="12ca9226e8f46968" providerId="LiveId" clId="{C992E1EC-E148-4CAC-9F37-C36D2BD2D477}" dt="2018-11-26T23:00:16.522" v="4068" actId="1076"/>
          <ac:picMkLst>
            <pc:docMk/>
            <pc:sldMk cId="1066202338" sldId="297"/>
            <ac:picMk id="7" creationId="{52C513E5-A224-4434-991B-5356A1F1E69D}"/>
          </ac:picMkLst>
        </pc:picChg>
      </pc:sldChg>
    </pc:docChg>
  </pc:docChgLst>
  <pc:docChgLst>
    <pc:chgData name="Jeremy May" userId="12ca9226e8f46968" providerId="LiveId" clId="{E1C57CBF-29E1-420D-B25E-11B290D7CBC9}"/>
    <pc:docChg chg="undo custSel mod addSld delSld modSld sldOrd">
      <pc:chgData name="Jeremy May" userId="12ca9226e8f46968" providerId="LiveId" clId="{E1C57CBF-29E1-420D-B25E-11B290D7CBC9}" dt="2018-10-30T09:24:48.524" v="2165" actId="20577"/>
      <pc:docMkLst>
        <pc:docMk/>
      </pc:docMkLst>
      <pc:sldChg chg="modSp">
        <pc:chgData name="Jeremy May" userId="12ca9226e8f46968" providerId="LiveId" clId="{E1C57CBF-29E1-420D-B25E-11B290D7CBC9}" dt="2018-10-30T09:24:48.524" v="2165" actId="20577"/>
        <pc:sldMkLst>
          <pc:docMk/>
          <pc:sldMk cId="1610115719" sldId="256"/>
        </pc:sldMkLst>
        <pc:spChg chg="mod">
          <ac:chgData name="Jeremy May" userId="12ca9226e8f46968" providerId="LiveId" clId="{E1C57CBF-29E1-420D-B25E-11B290D7CBC9}" dt="2018-10-30T09:24:48.524" v="2165" actId="20577"/>
          <ac:spMkLst>
            <pc:docMk/>
            <pc:sldMk cId="1610115719" sldId="256"/>
            <ac:spMk id="3" creationId="{746E7F73-B263-40E1-9483-0CB46A963620}"/>
          </ac:spMkLst>
        </pc:spChg>
      </pc:sldChg>
      <pc:sldChg chg="modSp modNotesTx">
        <pc:chgData name="Jeremy May" userId="12ca9226e8f46968" providerId="LiveId" clId="{E1C57CBF-29E1-420D-B25E-11B290D7CBC9}" dt="2018-10-30T07:12:34.446" v="2148" actId="20577"/>
        <pc:sldMkLst>
          <pc:docMk/>
          <pc:sldMk cId="870443758" sldId="259"/>
        </pc:sldMkLst>
        <pc:spChg chg="mod">
          <ac:chgData name="Jeremy May" userId="12ca9226e8f46968" providerId="LiveId" clId="{E1C57CBF-29E1-420D-B25E-11B290D7CBC9}" dt="2018-10-30T07:12:34.446" v="2148" actId="20577"/>
          <ac:spMkLst>
            <pc:docMk/>
            <pc:sldMk cId="870443758" sldId="259"/>
            <ac:spMk id="3" creationId="{9C0A70B7-46BC-45FD-8A85-E80174A2F185}"/>
          </ac:spMkLst>
        </pc:spChg>
      </pc:sldChg>
      <pc:sldChg chg="modNotesTx">
        <pc:chgData name="Jeremy May" userId="12ca9226e8f46968" providerId="LiveId" clId="{E1C57CBF-29E1-420D-B25E-11B290D7CBC9}" dt="2018-10-29T12:18:18.799" v="1622" actId="20577"/>
        <pc:sldMkLst>
          <pc:docMk/>
          <pc:sldMk cId="3293084352" sldId="263"/>
        </pc:sldMkLst>
      </pc:sldChg>
      <pc:sldChg chg="modSp ord modNotesTx">
        <pc:chgData name="Jeremy May" userId="12ca9226e8f46968" providerId="LiveId" clId="{E1C57CBF-29E1-420D-B25E-11B290D7CBC9}" dt="2018-10-30T07:18:46.158" v="2149" actId="15"/>
        <pc:sldMkLst>
          <pc:docMk/>
          <pc:sldMk cId="1894606487" sldId="266"/>
        </pc:sldMkLst>
        <pc:spChg chg="mod">
          <ac:chgData name="Jeremy May" userId="12ca9226e8f46968" providerId="LiveId" clId="{E1C57CBF-29E1-420D-B25E-11B290D7CBC9}" dt="2018-10-30T07:18:46.158" v="2149" actId="15"/>
          <ac:spMkLst>
            <pc:docMk/>
            <pc:sldMk cId="1894606487" sldId="266"/>
            <ac:spMk id="3" creationId="{8D1D208C-91F9-432A-ACDD-205ECFECEECD}"/>
          </ac:spMkLst>
        </pc:spChg>
      </pc:sldChg>
      <pc:sldChg chg="addSp delSp modSp ord modNotesTx">
        <pc:chgData name="Jeremy May" userId="12ca9226e8f46968" providerId="LiveId" clId="{E1C57CBF-29E1-420D-B25E-11B290D7CBC9}" dt="2018-10-29T14:48:38.455" v="2038" actId="1076"/>
        <pc:sldMkLst>
          <pc:docMk/>
          <pc:sldMk cId="2843492009" sldId="271"/>
        </pc:sldMkLst>
        <pc:picChg chg="add mod modCrop">
          <ac:chgData name="Jeremy May" userId="12ca9226e8f46968" providerId="LiveId" clId="{E1C57CBF-29E1-420D-B25E-11B290D7CBC9}" dt="2018-10-29T14:48:38.455" v="2038" actId="1076"/>
          <ac:picMkLst>
            <pc:docMk/>
            <pc:sldMk cId="2843492009" sldId="271"/>
            <ac:picMk id="3" creationId="{FA0A6517-7819-4B00-888C-032CE623F8C0}"/>
          </ac:picMkLst>
        </pc:picChg>
        <pc:picChg chg="del mod">
          <ac:chgData name="Jeremy May" userId="12ca9226e8f46968" providerId="LiveId" clId="{E1C57CBF-29E1-420D-B25E-11B290D7CBC9}" dt="2018-10-29T11:56:05.757" v="1480" actId="478"/>
          <ac:picMkLst>
            <pc:docMk/>
            <pc:sldMk cId="2843492009" sldId="271"/>
            <ac:picMk id="4" creationId="{05D83458-2582-48C0-815C-E7EDAD53D33E}"/>
          </ac:picMkLst>
        </pc:picChg>
      </pc:sldChg>
      <pc:sldChg chg="modSp add">
        <pc:chgData name="Jeremy May" userId="12ca9226e8f46968" providerId="LiveId" clId="{E1C57CBF-29E1-420D-B25E-11B290D7CBC9}" dt="2018-10-29T12:25:33.675" v="1773" actId="5793"/>
        <pc:sldMkLst>
          <pc:docMk/>
          <pc:sldMk cId="35207674" sldId="281"/>
        </pc:sldMkLst>
        <pc:spChg chg="mod">
          <ac:chgData name="Jeremy May" userId="12ca9226e8f46968" providerId="LiveId" clId="{E1C57CBF-29E1-420D-B25E-11B290D7CBC9}" dt="2018-10-29T12:25:25.341" v="1772" actId="20577"/>
          <ac:spMkLst>
            <pc:docMk/>
            <pc:sldMk cId="35207674" sldId="281"/>
            <ac:spMk id="2" creationId="{7558793E-027E-4312-B5D2-AE5187C5978B}"/>
          </ac:spMkLst>
        </pc:spChg>
        <pc:spChg chg="mod">
          <ac:chgData name="Jeremy May" userId="12ca9226e8f46968" providerId="LiveId" clId="{E1C57CBF-29E1-420D-B25E-11B290D7CBC9}" dt="2018-10-29T12:25:33.675" v="1773" actId="5793"/>
          <ac:spMkLst>
            <pc:docMk/>
            <pc:sldMk cId="35207674" sldId="281"/>
            <ac:spMk id="3" creationId="{64DFD57F-A091-4197-88B9-FD6D992228D0}"/>
          </ac:spMkLst>
        </pc:spChg>
      </pc:sldChg>
    </pc:docChg>
  </pc:docChgLst>
  <pc:docChgLst>
    <pc:chgData name="andrew Brown" userId="fdb3626089d59b31" providerId="Windows Live" clId="Web-{602EC9A7-8952-42B1-890C-3B2FADCA166A}"/>
    <pc:docChg chg="addSld modSld modSection">
      <pc:chgData name="andrew Brown" userId="fdb3626089d59b31" providerId="Windows Live" clId="Web-{602EC9A7-8952-42B1-890C-3B2FADCA166A}" dt="2018-11-26T22:11:11.484" v="1746" actId="20577"/>
      <pc:docMkLst>
        <pc:docMk/>
      </pc:docMkLst>
      <pc:sldChg chg="addSp delSp modSp new">
        <pc:chgData name="andrew Brown" userId="fdb3626089d59b31" providerId="Windows Live" clId="Web-{602EC9A7-8952-42B1-890C-3B2FADCA166A}" dt="2018-11-26T20:18:05.737" v="325" actId="1076"/>
        <pc:sldMkLst>
          <pc:docMk/>
          <pc:sldMk cId="4178277281" sldId="290"/>
        </pc:sldMkLst>
        <pc:spChg chg="mod">
          <ac:chgData name="andrew Brown" userId="fdb3626089d59b31" providerId="Windows Live" clId="Web-{602EC9A7-8952-42B1-890C-3B2FADCA166A}" dt="2018-11-26T12:52:19.831" v="32" actId="1076"/>
          <ac:spMkLst>
            <pc:docMk/>
            <pc:sldMk cId="4178277281" sldId="290"/>
            <ac:spMk id="2" creationId="{5FCBB337-9CD7-472D-BDE2-97273F45749B}"/>
          </ac:spMkLst>
        </pc:spChg>
        <pc:spChg chg="add mod">
          <ac:chgData name="andrew Brown" userId="fdb3626089d59b31" providerId="Windows Live" clId="Web-{602EC9A7-8952-42B1-890C-3B2FADCA166A}" dt="2018-11-26T12:54:08.457" v="293" actId="1076"/>
          <ac:spMkLst>
            <pc:docMk/>
            <pc:sldMk cId="4178277281" sldId="290"/>
            <ac:spMk id="3" creationId="{1BE67ADE-AD99-4F05-98DE-53AD6994314F}"/>
          </ac:spMkLst>
        </pc:spChg>
        <pc:spChg chg="del mod">
          <ac:chgData name="andrew Brown" userId="fdb3626089d59b31" providerId="Windows Live" clId="Web-{602EC9A7-8952-42B1-890C-3B2FADCA166A}" dt="2018-11-26T12:53:23.237" v="194"/>
          <ac:spMkLst>
            <pc:docMk/>
            <pc:sldMk cId="4178277281" sldId="290"/>
            <ac:spMk id="4" creationId="{14F3F575-4E6D-4784-A51E-BC6B79D9B7C8}"/>
          </ac:spMkLst>
        </pc:spChg>
        <pc:picChg chg="add mod">
          <ac:chgData name="andrew Brown" userId="fdb3626089d59b31" providerId="Windows Live" clId="Web-{602EC9A7-8952-42B1-890C-3B2FADCA166A}" dt="2018-11-26T20:17:15.798" v="319" actId="14100"/>
          <ac:picMkLst>
            <pc:docMk/>
            <pc:sldMk cId="4178277281" sldId="290"/>
            <ac:picMk id="4" creationId="{29372936-289B-4E6E-876E-6746978B7553}"/>
          </ac:picMkLst>
        </pc:picChg>
        <pc:picChg chg="add mod">
          <ac:chgData name="andrew Brown" userId="fdb3626089d59b31" providerId="Windows Live" clId="Web-{602EC9A7-8952-42B1-890C-3B2FADCA166A}" dt="2018-11-26T20:17:19.923" v="320" actId="14100"/>
          <ac:picMkLst>
            <pc:docMk/>
            <pc:sldMk cId="4178277281" sldId="290"/>
            <ac:picMk id="6" creationId="{EC0C305A-C846-4617-8BC5-F25479BB0E11}"/>
          </ac:picMkLst>
        </pc:picChg>
        <pc:picChg chg="add mod">
          <ac:chgData name="andrew Brown" userId="fdb3626089d59b31" providerId="Windows Live" clId="Web-{602EC9A7-8952-42B1-890C-3B2FADCA166A}" dt="2018-11-26T20:18:05.737" v="325" actId="1076"/>
          <ac:picMkLst>
            <pc:docMk/>
            <pc:sldMk cId="4178277281" sldId="290"/>
            <ac:picMk id="8" creationId="{9515D444-8720-46A1-B010-030E34056930}"/>
          </ac:picMkLst>
        </pc:picChg>
        <pc:picChg chg="add mod">
          <ac:chgData name="andrew Brown" userId="fdb3626089d59b31" providerId="Windows Live" clId="Web-{602EC9A7-8952-42B1-890C-3B2FADCA166A}" dt="2018-11-26T20:18:02.612" v="324" actId="14100"/>
          <ac:picMkLst>
            <pc:docMk/>
            <pc:sldMk cId="4178277281" sldId="290"/>
            <ac:picMk id="10" creationId="{19E2926E-CF1E-474B-9AFA-7874C73A91F9}"/>
          </ac:picMkLst>
        </pc:picChg>
        <pc:picChg chg="add mod">
          <ac:chgData name="andrew Brown" userId="fdb3626089d59b31" providerId="Windows Live" clId="Web-{602EC9A7-8952-42B1-890C-3B2FADCA166A}" dt="2018-11-26T20:16:54.142" v="312" actId="1076"/>
          <ac:picMkLst>
            <pc:docMk/>
            <pc:sldMk cId="4178277281" sldId="290"/>
            <ac:picMk id="12" creationId="{918AC403-7AB6-4997-B8D9-5FCD5BAE5F41}"/>
          </ac:picMkLst>
        </pc:picChg>
        <pc:picChg chg="add mod">
          <ac:chgData name="andrew Brown" userId="fdb3626089d59b31" providerId="Windows Live" clId="Web-{602EC9A7-8952-42B1-890C-3B2FADCA166A}" dt="2018-11-26T20:17:04.923" v="315" actId="14100"/>
          <ac:picMkLst>
            <pc:docMk/>
            <pc:sldMk cId="4178277281" sldId="290"/>
            <ac:picMk id="14" creationId="{F33B637B-DD9E-4D5F-B8F7-30ACB7504F1F}"/>
          </ac:picMkLst>
        </pc:picChg>
      </pc:sldChg>
      <pc:sldChg chg="addSp delSp modSp new">
        <pc:chgData name="andrew Brown" userId="fdb3626089d59b31" providerId="Windows Live" clId="Web-{602EC9A7-8952-42B1-890C-3B2FADCA166A}" dt="2018-11-26T21:20:57.015" v="1490" actId="1076"/>
        <pc:sldMkLst>
          <pc:docMk/>
          <pc:sldMk cId="3499626209" sldId="293"/>
        </pc:sldMkLst>
        <pc:spChg chg="mod">
          <ac:chgData name="andrew Brown" userId="fdb3626089d59b31" providerId="Windows Live" clId="Web-{602EC9A7-8952-42B1-890C-3B2FADCA166A}" dt="2018-11-26T20:18:37.880" v="362" actId="1076"/>
          <ac:spMkLst>
            <pc:docMk/>
            <pc:sldMk cId="3499626209" sldId="293"/>
            <ac:spMk id="2" creationId="{90CCF853-F530-4F4F-9B5E-B8E8073F386F}"/>
          </ac:spMkLst>
        </pc:spChg>
        <pc:spChg chg="add mod">
          <ac:chgData name="andrew Brown" userId="fdb3626089d59b31" providerId="Windows Live" clId="Web-{602EC9A7-8952-42B1-890C-3B2FADCA166A}" dt="2018-11-26T21:20:57.015" v="1490" actId="1076"/>
          <ac:spMkLst>
            <pc:docMk/>
            <pc:sldMk cId="3499626209" sldId="293"/>
            <ac:spMk id="3" creationId="{4D2BF4C0-800E-4BB9-B03E-D1DB0E1A96BD}"/>
          </ac:spMkLst>
        </pc:spChg>
        <pc:spChg chg="add mod">
          <ac:chgData name="andrew Brown" userId="fdb3626089d59b31" providerId="Windows Live" clId="Web-{602EC9A7-8952-42B1-890C-3B2FADCA166A}" dt="2018-11-26T20:44:30.972" v="864" actId="1076"/>
          <ac:spMkLst>
            <pc:docMk/>
            <pc:sldMk cId="3499626209" sldId="293"/>
            <ac:spMk id="10" creationId="{94A5501D-D702-454B-ABFD-4D9C628E179C}"/>
          </ac:spMkLst>
        </pc:spChg>
        <pc:spChg chg="add mod">
          <ac:chgData name="andrew Brown" userId="fdb3626089d59b31" providerId="Windows Live" clId="Web-{602EC9A7-8952-42B1-890C-3B2FADCA166A}" dt="2018-11-26T21:20:55.250" v="1489" actId="1076"/>
          <ac:spMkLst>
            <pc:docMk/>
            <pc:sldMk cId="3499626209" sldId="293"/>
            <ac:spMk id="11" creationId="{E7814659-4895-4B41-A1D7-C3BA00C81EFA}"/>
          </ac:spMkLst>
        </pc:spChg>
        <pc:spChg chg="add del mod">
          <ac:chgData name="andrew Brown" userId="fdb3626089d59b31" providerId="Windows Live" clId="Web-{602EC9A7-8952-42B1-890C-3B2FADCA166A}" dt="2018-11-26T21:20:52.140" v="1488" actId="1076"/>
          <ac:spMkLst>
            <pc:docMk/>
            <pc:sldMk cId="3499626209" sldId="293"/>
            <ac:spMk id="14" creationId="{46ECCB3C-900C-435B-A2CC-82622DC005E1}"/>
          </ac:spMkLst>
        </pc:spChg>
        <pc:picChg chg="add mod">
          <ac:chgData name="andrew Brown" userId="fdb3626089d59b31" providerId="Windows Live" clId="Web-{602EC9A7-8952-42B1-890C-3B2FADCA166A}" dt="2018-11-26T21:17:02.654" v="1229" actId="1076"/>
          <ac:picMkLst>
            <pc:docMk/>
            <pc:sldMk cId="3499626209" sldId="293"/>
            <ac:picMk id="4" creationId="{1CB856E3-EB57-410B-829A-869756950ADE}"/>
          </ac:picMkLst>
        </pc:picChg>
        <pc:picChg chg="add mod">
          <ac:chgData name="andrew Brown" userId="fdb3626089d59b31" providerId="Windows Live" clId="Web-{602EC9A7-8952-42B1-890C-3B2FADCA166A}" dt="2018-11-26T21:17:10.498" v="1231" actId="1076"/>
          <ac:picMkLst>
            <pc:docMk/>
            <pc:sldMk cId="3499626209" sldId="293"/>
            <ac:picMk id="6" creationId="{1A088426-AACA-4C29-BB4F-744CA7C94554}"/>
          </ac:picMkLst>
        </pc:picChg>
        <pc:picChg chg="add mod">
          <ac:chgData name="andrew Brown" userId="fdb3626089d59b31" providerId="Windows Live" clId="Web-{602EC9A7-8952-42B1-890C-3B2FADCA166A}" dt="2018-11-26T21:17:06.154" v="1230" actId="1076"/>
          <ac:picMkLst>
            <pc:docMk/>
            <pc:sldMk cId="3499626209" sldId="293"/>
            <ac:picMk id="8" creationId="{B85084B9-C827-467B-B775-C22499E2835A}"/>
          </ac:picMkLst>
        </pc:picChg>
        <pc:picChg chg="add mod">
          <ac:chgData name="andrew Brown" userId="fdb3626089d59b31" providerId="Windows Live" clId="Web-{602EC9A7-8952-42B1-890C-3B2FADCA166A}" dt="2018-11-26T21:19:03.292" v="1274" actId="1076"/>
          <ac:picMkLst>
            <pc:docMk/>
            <pc:sldMk cId="3499626209" sldId="293"/>
            <ac:picMk id="12" creationId="{0E965DE7-B9EC-4DFC-9631-597F9308524A}"/>
          </ac:picMkLst>
        </pc:picChg>
      </pc:sldChg>
      <pc:sldChg chg="addSp delSp modSp new">
        <pc:chgData name="andrew Brown" userId="fdb3626089d59b31" providerId="Windows Live" clId="Web-{602EC9A7-8952-42B1-890C-3B2FADCA166A}" dt="2018-11-26T21:12:33.642" v="1216" actId="20577"/>
        <pc:sldMkLst>
          <pc:docMk/>
          <pc:sldMk cId="2388356878" sldId="295"/>
        </pc:sldMkLst>
        <pc:spChg chg="mod">
          <ac:chgData name="andrew Brown" userId="fdb3626089d59b31" providerId="Windows Live" clId="Web-{602EC9A7-8952-42B1-890C-3B2FADCA166A}" dt="2018-11-26T21:05:33.783" v="942" actId="20577"/>
          <ac:spMkLst>
            <pc:docMk/>
            <pc:sldMk cId="2388356878" sldId="295"/>
            <ac:spMk id="2" creationId="{0AA7BC14-15EB-437F-8B7A-5293DCE52ECD}"/>
          </ac:spMkLst>
        </pc:spChg>
        <pc:spChg chg="add mod">
          <ac:chgData name="andrew Brown" userId="fdb3626089d59b31" providerId="Windows Live" clId="Web-{602EC9A7-8952-42B1-890C-3B2FADCA166A}" dt="2018-11-26T21:12:33.642" v="1216" actId="20577"/>
          <ac:spMkLst>
            <pc:docMk/>
            <pc:sldMk cId="2388356878" sldId="295"/>
            <ac:spMk id="17" creationId="{7D8D6407-E0B7-4EDB-BA42-928C5D6B6985}"/>
          </ac:spMkLst>
        </pc:spChg>
        <pc:picChg chg="add mod">
          <ac:chgData name="andrew Brown" userId="fdb3626089d59b31" providerId="Windows Live" clId="Web-{602EC9A7-8952-42B1-890C-3B2FADCA166A}" dt="2018-11-26T21:02:36.969" v="918" actId="1076"/>
          <ac:picMkLst>
            <pc:docMk/>
            <pc:sldMk cId="2388356878" sldId="295"/>
            <ac:picMk id="3" creationId="{D62F29E0-20F7-48D5-8792-DCA8F7BABFB6}"/>
          </ac:picMkLst>
        </pc:picChg>
        <pc:picChg chg="add mod">
          <ac:chgData name="andrew Brown" userId="fdb3626089d59b31" providerId="Windows Live" clId="Web-{602EC9A7-8952-42B1-890C-3B2FADCA166A}" dt="2018-11-26T21:03:17.969" v="927" actId="1076"/>
          <ac:picMkLst>
            <pc:docMk/>
            <pc:sldMk cId="2388356878" sldId="295"/>
            <ac:picMk id="5" creationId="{710B3580-1FD2-4522-A5BF-13D16FE12AC2}"/>
          </ac:picMkLst>
        </pc:picChg>
        <pc:picChg chg="add mod">
          <ac:chgData name="andrew Brown" userId="fdb3626089d59b31" providerId="Windows Live" clId="Web-{602EC9A7-8952-42B1-890C-3B2FADCA166A}" dt="2018-11-26T21:03:24.329" v="928" actId="1076"/>
          <ac:picMkLst>
            <pc:docMk/>
            <pc:sldMk cId="2388356878" sldId="295"/>
            <ac:picMk id="7" creationId="{46F766C8-7D1D-48DC-908E-F38B9C54026B}"/>
          </ac:picMkLst>
        </pc:picChg>
        <pc:picChg chg="add del mod">
          <ac:chgData name="andrew Brown" userId="fdb3626089d59b31" providerId="Windows Live" clId="Web-{602EC9A7-8952-42B1-890C-3B2FADCA166A}" dt="2018-11-26T21:03:07.516" v="920"/>
          <ac:picMkLst>
            <pc:docMk/>
            <pc:sldMk cId="2388356878" sldId="295"/>
            <ac:picMk id="9" creationId="{FD331091-96CD-4532-811D-E8F233F9CA7B}"/>
          </ac:picMkLst>
        </pc:picChg>
        <pc:picChg chg="add del mod">
          <ac:chgData name="andrew Brown" userId="fdb3626089d59b31" providerId="Windows Live" clId="Web-{602EC9A7-8952-42B1-890C-3B2FADCA166A}" dt="2018-11-26T21:03:12.063" v="922"/>
          <ac:picMkLst>
            <pc:docMk/>
            <pc:sldMk cId="2388356878" sldId="295"/>
            <ac:picMk id="11" creationId="{1B2F3748-3CFB-4BB8-9495-D425F29CE1DF}"/>
          </ac:picMkLst>
        </pc:picChg>
        <pc:picChg chg="add del mod">
          <ac:chgData name="andrew Brown" userId="fdb3626089d59b31" providerId="Windows Live" clId="Web-{602EC9A7-8952-42B1-890C-3B2FADCA166A}" dt="2018-11-26T21:03:15.813" v="924"/>
          <ac:picMkLst>
            <pc:docMk/>
            <pc:sldMk cId="2388356878" sldId="295"/>
            <ac:picMk id="13" creationId="{67FAB11F-DEE9-43CB-9E84-221F4BD3BEBA}"/>
          </ac:picMkLst>
        </pc:picChg>
        <pc:picChg chg="add mod">
          <ac:chgData name="andrew Brown" userId="fdb3626089d59b31" providerId="Windows Live" clId="Web-{602EC9A7-8952-42B1-890C-3B2FADCA166A}" dt="2018-11-26T21:03:17.860" v="926" actId="1076"/>
          <ac:picMkLst>
            <pc:docMk/>
            <pc:sldMk cId="2388356878" sldId="295"/>
            <ac:picMk id="15" creationId="{F25304F3-481E-469B-A42E-46FDB2CE7686}"/>
          </ac:picMkLst>
        </pc:picChg>
      </pc:sldChg>
      <pc:sldChg chg="addSp delSp modSp new">
        <pc:chgData name="andrew Brown" userId="fdb3626089d59b31" providerId="Windows Live" clId="Web-{602EC9A7-8952-42B1-890C-3B2FADCA166A}" dt="2018-11-26T22:07:05.199" v="1744" actId="20577"/>
        <pc:sldMkLst>
          <pc:docMk/>
          <pc:sldMk cId="4095345760" sldId="296"/>
        </pc:sldMkLst>
        <pc:spChg chg="mod">
          <ac:chgData name="andrew Brown" userId="fdb3626089d59b31" providerId="Windows Live" clId="Web-{602EC9A7-8952-42B1-890C-3B2FADCA166A}" dt="2018-11-26T22:07:05.199" v="1744" actId="20577"/>
          <ac:spMkLst>
            <pc:docMk/>
            <pc:sldMk cId="4095345760" sldId="296"/>
            <ac:spMk id="2" creationId="{0A4432E1-0035-40AD-B259-63C60F4CA1F7}"/>
          </ac:spMkLst>
        </pc:spChg>
        <pc:spChg chg="del">
          <ac:chgData name="andrew Brown" userId="fdb3626089d59b31" providerId="Windows Live" clId="Web-{602EC9A7-8952-42B1-890C-3B2FADCA166A}" dt="2018-11-26T21:43:04.650" v="1523"/>
          <ac:spMkLst>
            <pc:docMk/>
            <pc:sldMk cId="4095345760" sldId="296"/>
            <ac:spMk id="5" creationId="{227AC531-287C-4CA4-9921-19B9C48F6596}"/>
          </ac:spMkLst>
        </pc:spChg>
        <pc:spChg chg="del">
          <ac:chgData name="andrew Brown" userId="fdb3626089d59b31" providerId="Windows Live" clId="Web-{602EC9A7-8952-42B1-890C-3B2FADCA166A}" dt="2018-11-26T21:45:03.752" v="1741"/>
          <ac:spMkLst>
            <pc:docMk/>
            <pc:sldMk cId="4095345760" sldId="296"/>
            <ac:spMk id="7" creationId="{5A9483AA-E079-492C-8442-51B8DA4A715C}"/>
          </ac:spMkLst>
        </pc:spChg>
        <pc:spChg chg="add mod">
          <ac:chgData name="andrew Brown" userId="fdb3626089d59b31" providerId="Windows Live" clId="Web-{602EC9A7-8952-42B1-890C-3B2FADCA166A}" dt="2018-11-26T21:44:57.940" v="1738" actId="20577"/>
          <ac:spMkLst>
            <pc:docMk/>
            <pc:sldMk cId="4095345760" sldId="296"/>
            <ac:spMk id="8" creationId="{033D55A6-DC77-4C2A-8850-8E4BEE41F427}"/>
          </ac:spMkLst>
        </pc:spChg>
        <pc:picChg chg="mod">
          <ac:chgData name="andrew Brown" userId="fdb3626089d59b31" providerId="Windows Live" clId="Web-{602EC9A7-8952-42B1-890C-3B2FADCA166A}" dt="2018-11-26T21:41:57.118" v="1522" actId="1076"/>
          <ac:picMkLst>
            <pc:docMk/>
            <pc:sldMk cId="4095345760" sldId="296"/>
            <ac:picMk id="3" creationId="{27140D18-3EAD-479F-BB86-3E96A0A38822}"/>
          </ac:picMkLst>
        </pc:picChg>
        <pc:picChg chg="mod">
          <ac:chgData name="andrew Brown" userId="fdb3626089d59b31" providerId="Windows Live" clId="Web-{602EC9A7-8952-42B1-890C-3B2FADCA166A}" dt="2018-11-26T21:41:49.415" v="1520" actId="14100"/>
          <ac:picMkLst>
            <pc:docMk/>
            <pc:sldMk cId="4095345760" sldId="296"/>
            <ac:picMk id="4" creationId="{8037960E-AFA8-472C-86C1-9FAB64E5622D}"/>
          </ac:picMkLst>
        </pc:picChg>
        <pc:picChg chg="add mod">
          <ac:chgData name="andrew Brown" userId="fdb3626089d59b31" providerId="Windows Live" clId="Web-{602EC9A7-8952-42B1-890C-3B2FADCA166A}" dt="2018-11-26T21:43:45.485" v="1526" actId="1076"/>
          <ac:picMkLst>
            <pc:docMk/>
            <pc:sldMk cId="4095345760" sldId="296"/>
            <ac:picMk id="6" creationId="{36531FEF-8B6E-4F1B-8C5E-263CF80B95B4}"/>
          </ac:picMkLst>
        </pc:picChg>
      </pc:sldChg>
    </pc:docChg>
  </pc:docChgLst>
  <pc:docChgLst>
    <pc:chgData name="Mark Campbell" userId="6b3ef93227589f1d" providerId="Windows Live" clId="Web-{363E8A34-7B48-4167-9082-E17F776BCCFF}"/>
    <pc:docChg chg="modSld">
      <pc:chgData name="Mark Campbell" userId="6b3ef93227589f1d" providerId="Windows Live" clId="Web-{363E8A34-7B48-4167-9082-E17F776BCCFF}" dt="2018-10-22T20:24:04.545" v="43"/>
      <pc:docMkLst>
        <pc:docMk/>
      </pc:docMkLst>
    </pc:docChg>
  </pc:docChgLst>
  <pc:docChgLst>
    <pc:chgData name="Jeremy May" userId="12ca9226e8f46968" providerId="LiveId" clId="{B0B2FEC7-9766-4BD5-BE4D-BC2E0CEB8EDD}"/>
    <pc:docChg chg="modSld">
      <pc:chgData name="Jeremy May" userId="12ca9226e8f46968" providerId="LiveId" clId="{B0B2FEC7-9766-4BD5-BE4D-BC2E0CEB8EDD}" dt="2019-01-07T13:07:55.937" v="3" actId="1038"/>
      <pc:docMkLst>
        <pc:docMk/>
      </pc:docMkLst>
      <pc:sldChg chg="modSp">
        <pc:chgData name="Jeremy May" userId="12ca9226e8f46968" providerId="LiveId" clId="{B0B2FEC7-9766-4BD5-BE4D-BC2E0CEB8EDD}" dt="2019-01-07T13:07:55.937" v="3" actId="1038"/>
        <pc:sldMkLst>
          <pc:docMk/>
          <pc:sldMk cId="302612812" sldId="291"/>
        </pc:sldMkLst>
        <pc:picChg chg="mod">
          <ac:chgData name="Jeremy May" userId="12ca9226e8f46968" providerId="LiveId" clId="{B0B2FEC7-9766-4BD5-BE4D-BC2E0CEB8EDD}" dt="2019-01-07T13:07:55.937" v="3" actId="1038"/>
          <ac:picMkLst>
            <pc:docMk/>
            <pc:sldMk cId="302612812" sldId="291"/>
            <ac:picMk id="3" creationId="{E5916057-2980-4690-98AF-53E6F0E3CCC9}"/>
          </ac:picMkLst>
        </pc:picChg>
      </pc:sldChg>
    </pc:docChg>
  </pc:docChgLst>
  <pc:docChgLst>
    <pc:chgData name="Jeremy May" userId="12ca9226e8f46968" providerId="LiveId" clId="{EC29C29F-69A3-4B95-8721-20112795051E}"/>
    <pc:docChg chg="undo custSel mod addSld modSld">
      <pc:chgData name="Jeremy May" userId="12ca9226e8f46968" providerId="LiveId" clId="{EC29C29F-69A3-4B95-8721-20112795051E}" dt="2018-10-18T15:14:05.954" v="745" actId="6549"/>
      <pc:docMkLst>
        <pc:docMk/>
      </pc:docMkLst>
      <pc:sldChg chg="modSp">
        <pc:chgData name="Jeremy May" userId="12ca9226e8f46968" providerId="LiveId" clId="{EC29C29F-69A3-4B95-8721-20112795051E}" dt="2018-10-18T14:57:01.501" v="6" actId="1076"/>
        <pc:sldMkLst>
          <pc:docMk/>
          <pc:sldMk cId="1610115719" sldId="256"/>
        </pc:sldMkLst>
        <pc:spChg chg="mod">
          <ac:chgData name="Jeremy May" userId="12ca9226e8f46968" providerId="LiveId" clId="{EC29C29F-69A3-4B95-8721-20112795051E}" dt="2018-10-18T14:57:01.501" v="6" actId="1076"/>
          <ac:spMkLst>
            <pc:docMk/>
            <pc:sldMk cId="1610115719" sldId="256"/>
            <ac:spMk id="2" creationId="{9CD5AF7D-F141-4C6D-8C37-D8F6419804C1}"/>
          </ac:spMkLst>
        </pc:spChg>
        <pc:spChg chg="mod">
          <ac:chgData name="Jeremy May" userId="12ca9226e8f46968" providerId="LiveId" clId="{EC29C29F-69A3-4B95-8721-20112795051E}" dt="2018-10-18T14:57:01.501" v="6" actId="1076"/>
          <ac:spMkLst>
            <pc:docMk/>
            <pc:sldMk cId="1610115719" sldId="256"/>
            <ac:spMk id="3" creationId="{746E7F73-B263-40E1-9483-0CB46A963620}"/>
          </ac:spMkLst>
        </pc:spChg>
      </pc:sldChg>
      <pc:sldChg chg="addSp delSp modSp mod setBg">
        <pc:chgData name="Jeremy May" userId="12ca9226e8f46968" providerId="LiveId" clId="{EC29C29F-69A3-4B95-8721-20112795051E}" dt="2018-10-18T15:12:30.585" v="684" actId="1076"/>
        <pc:sldMkLst>
          <pc:docMk/>
          <pc:sldMk cId="870443758" sldId="259"/>
        </pc:sldMkLst>
        <pc:spChg chg="mod">
          <ac:chgData name="Jeremy May" userId="12ca9226e8f46968" providerId="LiveId" clId="{EC29C29F-69A3-4B95-8721-20112795051E}" dt="2018-10-18T14:56:24.751" v="1" actId="26606"/>
          <ac:spMkLst>
            <pc:docMk/>
            <pc:sldMk cId="870443758" sldId="259"/>
            <ac:spMk id="2" creationId="{60EDBFC8-79DE-4FE5-9AD6-3FD713470687}"/>
          </ac:spMkLst>
        </pc:spChg>
        <pc:spChg chg="mod">
          <ac:chgData name="Jeremy May" userId="12ca9226e8f46968" providerId="LiveId" clId="{EC29C29F-69A3-4B95-8721-20112795051E}" dt="2018-10-18T15:12:30.585" v="684" actId="1076"/>
          <ac:spMkLst>
            <pc:docMk/>
            <pc:sldMk cId="870443758" sldId="259"/>
            <ac:spMk id="3" creationId="{9C0A70B7-46BC-45FD-8A85-E80174A2F185}"/>
          </ac:spMkLst>
        </pc:spChg>
        <pc:spChg chg="add del">
          <ac:chgData name="Jeremy May" userId="12ca9226e8f46968" providerId="LiveId" clId="{EC29C29F-69A3-4B95-8721-20112795051E}" dt="2018-10-18T14:56:24.751" v="1" actId="26606"/>
          <ac:spMkLst>
            <pc:docMk/>
            <pc:sldMk cId="870443758" sldId="259"/>
            <ac:spMk id="8" creationId="{C8643778-7F6C-4E8D-84D1-D5CDB9928191}"/>
          </ac:spMkLst>
        </pc:spChg>
        <pc:spChg chg="add del">
          <ac:chgData name="Jeremy May" userId="12ca9226e8f46968" providerId="LiveId" clId="{EC29C29F-69A3-4B95-8721-20112795051E}" dt="2018-10-18T14:56:24.751" v="1" actId="26606"/>
          <ac:spMkLst>
            <pc:docMk/>
            <pc:sldMk cId="870443758" sldId="259"/>
            <ac:spMk id="10" creationId="{1D22F88D-6907-48AF-B024-346E855E0D96}"/>
          </ac:spMkLst>
        </pc:spChg>
        <pc:grpChg chg="add del">
          <ac:chgData name="Jeremy May" userId="12ca9226e8f46968" providerId="LiveId" clId="{EC29C29F-69A3-4B95-8721-20112795051E}" dt="2018-10-18T14:56:24.751" v="1" actId="26606"/>
          <ac:grpSpMkLst>
            <pc:docMk/>
            <pc:sldMk cId="870443758" sldId="259"/>
            <ac:grpSpMk id="12" creationId="{F3842748-48B5-4DD0-A06A-A31C74024A99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0A21F-16EE-445F-99EE-540FF5D659B3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A7A39C-0127-4F68-B3AB-565BA495273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3662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5210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7389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Andrew/Mark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31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0418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028076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27963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34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15146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69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6.6 Glide ratio excluding outliers - Andrew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6918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6064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2530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4875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Jeremy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6534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Connor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A7A39C-0127-4F68-B3AB-565BA495273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19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2688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789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43540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0276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4087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662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0334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6661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8021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0348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132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547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31986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579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66496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05445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0377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8E813FB-ABB1-455B-9822-5194C0125B89}" type="datetimeFigureOut">
              <a:rPr lang="en-GB" smtClean="0"/>
              <a:t>07/01/2019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01579AE-7F45-458C-BD5C-1B3B12A6515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7009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microsoft.com/office/2007/relationships/media" Target="../media/media6.mp4"/><Relationship Id="rId7" Type="http://schemas.openxmlformats.org/officeDocument/2006/relationships/image" Target="../media/image2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6.mp4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microsoft.com/office/2007/relationships/media" Target="../media/media4.mp4"/><Relationship Id="rId11" Type="http://schemas.openxmlformats.org/officeDocument/2006/relationships/image" Target="../media/image9.png"/><Relationship Id="rId5" Type="http://schemas.openxmlformats.org/officeDocument/2006/relationships/video" Target="../media/media3.mp4"/><Relationship Id="rId10" Type="http://schemas.openxmlformats.org/officeDocument/2006/relationships/image" Target="../media/image8.png"/><Relationship Id="rId4" Type="http://schemas.microsoft.com/office/2007/relationships/media" Target="../media/media3.mp4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5AF7D-F141-4C6D-8C37-D8F641980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1726" y="1800225"/>
            <a:ext cx="8574622" cy="1224492"/>
          </a:xfrm>
        </p:spPr>
        <p:txBody>
          <a:bodyPr/>
          <a:lstStyle/>
          <a:p>
            <a:r>
              <a:rPr lang="en-GB"/>
              <a:t>Critical Design Review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6E7F73-B263-40E1-9483-0CB46A9636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38525" y="3024717"/>
            <a:ext cx="7997823" cy="1388534"/>
          </a:xfrm>
        </p:spPr>
        <p:txBody>
          <a:bodyPr/>
          <a:lstStyle/>
          <a:p>
            <a:r>
              <a:rPr lang="en-GB" dirty="0" err="1"/>
              <a:t>GlidingTeam</a:t>
            </a:r>
            <a:endParaRPr lang="en-GB" dirty="0"/>
          </a:p>
          <a:p>
            <a:r>
              <a:rPr lang="en-GB" dirty="0"/>
              <a:t>Andrew Brown, Connor Crabb-Thompson, Jeremy May, Mark Campbell</a:t>
            </a:r>
          </a:p>
        </p:txBody>
      </p:sp>
    </p:spTree>
    <p:extLst>
      <p:ext uri="{BB962C8B-B14F-4D97-AF65-F5344CB8AC3E}">
        <p14:creationId xmlns:p14="http://schemas.microsoft.com/office/powerpoint/2010/main" val="16101157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79E9-9E6A-4E85-BAA3-509B1404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0333"/>
            <a:ext cx="10018713" cy="970936"/>
          </a:xfrm>
        </p:spPr>
        <p:txBody>
          <a:bodyPr/>
          <a:lstStyle/>
          <a:p>
            <a:r>
              <a:rPr lang="en-GB"/>
              <a:t>PID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64D87-862B-4689-976E-D1C61372A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337187"/>
            <a:ext cx="10018713" cy="1543664"/>
          </a:xfrm>
        </p:spPr>
        <p:txBody>
          <a:bodyPr>
            <a:normAutofit/>
          </a:bodyPr>
          <a:lstStyle/>
          <a:p>
            <a:r>
              <a:rPr lang="en-GB"/>
              <a:t>Feed Rotation angle as input into PID Controller.</a:t>
            </a:r>
          </a:p>
          <a:p>
            <a:r>
              <a:rPr lang="en-GB"/>
              <a:t>Output used to control servo position.</a:t>
            </a:r>
          </a:p>
          <a:p>
            <a:r>
              <a:rPr lang="en-GB"/>
              <a:t>Steering is achieved by changing the required angle for the PID.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E2B2BBF-C079-458E-9AB4-940A3BB8342A}"/>
              </a:ext>
            </a:extLst>
          </p:cNvPr>
          <p:cNvSpPr txBox="1">
            <a:spLocks/>
          </p:cNvSpPr>
          <p:nvPr/>
        </p:nvSpPr>
        <p:spPr>
          <a:xfrm>
            <a:off x="1484309" y="3046769"/>
            <a:ext cx="4926323" cy="2360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Controller does not currently use Integral due to the drift caused by it.</a:t>
            </a:r>
          </a:p>
          <a:p>
            <a:r>
              <a:rPr lang="en-GB" dirty="0"/>
              <a:t>Further tuning will follow in final testing phase.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D0864C-6834-479C-BE5E-4ACBC004B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32" y="2880851"/>
            <a:ext cx="5701748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3860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FF91B269-9FDD-40BA-BC9C-F6D61BFA0E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7317" y="3148597"/>
            <a:ext cx="5217365" cy="3811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FA79E9-9E6A-4E85-BAA3-509B1404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0333"/>
            <a:ext cx="10018713" cy="970936"/>
          </a:xfrm>
        </p:spPr>
        <p:txBody>
          <a:bodyPr/>
          <a:lstStyle/>
          <a:p>
            <a:r>
              <a:rPr lang="en-GB"/>
              <a:t>Servo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64D87-862B-4689-976E-D1C61372A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2475" y="1144271"/>
            <a:ext cx="10018713" cy="970936"/>
          </a:xfrm>
        </p:spPr>
        <p:txBody>
          <a:bodyPr>
            <a:normAutofit/>
          </a:bodyPr>
          <a:lstStyle/>
          <a:p>
            <a:r>
              <a:rPr lang="en-GB" dirty="0"/>
              <a:t>Feed PID data from Pitch and Yaw into each servo using complimentary filter: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70555E-93D3-4B4C-AFEC-8A2D852A7975}"/>
                  </a:ext>
                </a:extLst>
              </p:cNvPr>
              <p:cNvSpPr txBox="1"/>
              <p:nvPr/>
            </p:nvSpPr>
            <p:spPr>
              <a:xfrm>
                <a:off x="3033071" y="2115207"/>
                <a:ext cx="69211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𝐿𝑒𝑓𝑡𝑆𝑒𝑟𝑣𝑜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𝑅𝑜𝑙𝑙𝑃𝐼𝐷𝑉𝑎𝑙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∗0.5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 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𝑃𝑖𝑡𝑐h𝑃𝐼𝐷𝑉𝑎𝑙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∗0.5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+90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F70555E-93D3-4B4C-AFEC-8A2D852A79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3071" y="2115207"/>
                <a:ext cx="6921190" cy="307777"/>
              </a:xfrm>
              <a:prstGeom prst="rect">
                <a:avLst/>
              </a:prstGeom>
              <a:blipFill>
                <a:blip r:embed="rId4"/>
                <a:stretch>
                  <a:fillRect l="-881" r="-352" b="-3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D77F1-FAEE-42D9-B442-2BF39DD5DA46}"/>
                  </a:ext>
                </a:extLst>
              </p:cNvPr>
              <p:cNvSpPr txBox="1"/>
              <p:nvPr/>
            </p:nvSpPr>
            <p:spPr>
              <a:xfrm>
                <a:off x="2830740" y="2698535"/>
                <a:ext cx="732585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latin typeface="Cambria Math" panose="02040503050406030204" pitchFamily="18" charset="0"/>
                        </a:rPr>
                        <m:t>𝑅𝑖𝑔h𝑡𝑆𝑒𝑟𝑣𝑜</m:t>
                      </m:r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𝑅𝑜𝑙𝑙𝑃𝐼𝐷𝑉𝑎𝑙</m:t>
                          </m:r>
                          <m:r>
                            <a:rPr lang="en-GB" sz="2000" i="1">
                              <a:latin typeface="Cambria Math" panose="02040503050406030204" pitchFamily="18" charset="0"/>
                            </a:rPr>
                            <m:t> ∗0.5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− </m:t>
                      </m:r>
                      <m:d>
                        <m:d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𝑃𝑖𝑡𝑐h𝑃𝐼𝐷𝑉𝑎𝑙</m:t>
                          </m:r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 ∗0.5</m:t>
                          </m:r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+90</m:t>
                      </m:r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2D77F1-FAEE-42D9-B442-2BF39DD5DA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0740" y="2698535"/>
                <a:ext cx="7325852" cy="307777"/>
              </a:xfrm>
              <a:prstGeom prst="rect">
                <a:avLst/>
              </a:prstGeom>
              <a:blipFill>
                <a:blip r:embed="rId5"/>
                <a:stretch>
                  <a:fillRect b="-34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348062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79E9-9E6A-4E85-BAA3-509B14040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200333"/>
            <a:ext cx="10018713" cy="970936"/>
          </a:xfrm>
        </p:spPr>
        <p:txBody>
          <a:bodyPr/>
          <a:lstStyle/>
          <a:p>
            <a:r>
              <a:rPr lang="en-GB" dirty="0"/>
              <a:t>Initial GPS 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64D87-862B-4689-976E-D1C61372A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9" y="1200763"/>
            <a:ext cx="10018713" cy="2131015"/>
          </a:xfrm>
        </p:spPr>
        <p:txBody>
          <a:bodyPr>
            <a:normAutofit/>
          </a:bodyPr>
          <a:lstStyle/>
          <a:p>
            <a:r>
              <a:rPr lang="en-GB" dirty="0"/>
              <a:t>Successful communication with GPS Module</a:t>
            </a:r>
          </a:p>
          <a:p>
            <a:r>
              <a:rPr lang="en-GB" dirty="0"/>
              <a:t>Unable to get GPS Fix</a:t>
            </a:r>
          </a:p>
          <a:p>
            <a:pPr lvl="1"/>
            <a:r>
              <a:rPr lang="en-GB" dirty="0"/>
              <a:t>Potentially purchase the optional antenna to go with it.</a:t>
            </a:r>
          </a:p>
        </p:txBody>
      </p:sp>
      <p:pic>
        <p:nvPicPr>
          <p:cNvPr id="1026" name="Picture 2" descr="Ultimate Gps Breakout - 66 Channel W/10 Hz Updates - Version 3 (Id: 746) - Gps">
            <a:extLst>
              <a:ext uri="{FF2B5EF4-FFF2-40B4-BE49-F238E27FC236}">
                <a16:creationId xmlns:a16="http://schemas.microsoft.com/office/drawing/2014/main" id="{E427297E-1ADB-4967-BE16-A035B1945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19" b="90894" l="10000" r="90000">
                        <a14:foregroundMark x1="39375" y1="24878" x2="35875" y2="29593"/>
                        <a14:foregroundMark x1="58000" y1="14634" x2="66000" y2="23415"/>
                        <a14:foregroundMark x1="74000" y1="30732" x2="71000" y2="29431"/>
                        <a14:foregroundMark x1="71000" y1="28130" x2="71375" y2="28293"/>
                        <a14:foregroundMark x1="50375" y1="13333" x2="55500" y2="10569"/>
                        <a14:foregroundMark x1="51750" y1="10894" x2="51000" y2="12033"/>
                        <a14:foregroundMark x1="55000" y1="10569" x2="53000" y2="10569"/>
                        <a14:foregroundMark x1="79750" y1="38049" x2="82000" y2="44065"/>
                        <a14:foregroundMark x1="82000" y1="43577" x2="82750" y2="41626"/>
                        <a14:foregroundMark x1="81750" y1="39675" x2="81000" y2="38862"/>
                        <a14:foregroundMark x1="44125" y1="89268" x2="44375" y2="908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50991"/>
            <a:ext cx="5862776" cy="4507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3599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B337-9CD7-472D-BDE2-97273F4574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927" y="-66431"/>
            <a:ext cx="10018713" cy="1752599"/>
          </a:xfrm>
        </p:spPr>
        <p:txBody>
          <a:bodyPr/>
          <a:lstStyle/>
          <a:p>
            <a:r>
              <a:rPr lang="en-US"/>
              <a:t>Mechanical Improvements</a:t>
            </a:r>
            <a:endParaRPr lang="en-US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E67ADE-AD99-4F05-98DE-53AD6994314F}"/>
              </a:ext>
            </a:extLst>
          </p:cNvPr>
          <p:cNvSpPr txBox="1"/>
          <p:nvPr/>
        </p:nvSpPr>
        <p:spPr>
          <a:xfrm>
            <a:off x="1412631" y="1559169"/>
            <a:ext cx="5087815" cy="147732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The mechanical skeleton of the glider was changed to ensure a more rigid body.  Locations such as connections where enforced along with adding more optimized struts to reduce weight and increase rigidity.</a:t>
            </a:r>
          </a:p>
        </p:txBody>
      </p:sp>
      <p:pic>
        <p:nvPicPr>
          <p:cNvPr id="4" name="Picture 4" descr="A picture containing stationary&#10;&#10;Description generated with very high confidence">
            <a:extLst>
              <a:ext uri="{FF2B5EF4-FFF2-40B4-BE49-F238E27FC236}">
                <a16:creationId xmlns:a16="http://schemas.microsoft.com/office/drawing/2014/main" id="{29372936-289B-4E6E-876E-6746978B7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4845" y="1324888"/>
            <a:ext cx="1938867" cy="2006892"/>
          </a:xfrm>
          <a:prstGeom prst="rect">
            <a:avLst/>
          </a:prstGeom>
        </p:spPr>
      </p:pic>
      <p:pic>
        <p:nvPicPr>
          <p:cNvPr id="6" name="Picture 6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EC0C305A-C846-4617-8BC5-F25479BB0E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6622" y="1191370"/>
            <a:ext cx="1628423" cy="2132814"/>
          </a:xfrm>
          <a:prstGeom prst="rect">
            <a:avLst/>
          </a:prstGeom>
        </p:spPr>
      </p:pic>
      <p:pic>
        <p:nvPicPr>
          <p:cNvPr id="8" name="Picture 8" descr="A screenshot of a social media post&#10;&#10;Description generated with very high confidence">
            <a:extLst>
              <a:ext uri="{FF2B5EF4-FFF2-40B4-BE49-F238E27FC236}">
                <a16:creationId xmlns:a16="http://schemas.microsoft.com/office/drawing/2014/main" id="{9515D444-8720-46A1-B010-030E34056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8459" y="4119376"/>
            <a:ext cx="2658533" cy="1356801"/>
          </a:xfrm>
          <a:prstGeom prst="rect">
            <a:avLst/>
          </a:prstGeom>
        </p:spPr>
      </p:pic>
      <p:pic>
        <p:nvPicPr>
          <p:cNvPr id="10" name="Picture 10" descr="A picture containing screenshot&#10;&#10;Description generated with high confidence">
            <a:extLst>
              <a:ext uri="{FF2B5EF4-FFF2-40B4-BE49-F238E27FC236}">
                <a16:creationId xmlns:a16="http://schemas.microsoft.com/office/drawing/2014/main" id="{19E2926E-CF1E-474B-9AFA-7874C73A91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9803" y="4115119"/>
            <a:ext cx="2468576" cy="1496660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918AC403-7AB6-4997-B8D9-5FCD5BAE5F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622" y="3432043"/>
            <a:ext cx="3476977" cy="2294023"/>
          </a:xfrm>
          <a:prstGeom prst="rect">
            <a:avLst/>
          </a:prstGeom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F33B637B-DD9E-4D5F-B8F7-30ACB7504F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51956" y="3433253"/>
            <a:ext cx="3251199" cy="2291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277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CF853-F530-4F4F-9B5E-B8E8073F3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1696" y="-437661"/>
            <a:ext cx="10018713" cy="1752599"/>
          </a:xfrm>
        </p:spPr>
        <p:txBody>
          <a:bodyPr/>
          <a:lstStyle/>
          <a:p>
            <a:r>
              <a:rPr lang="en-US"/>
              <a:t>Wing release mechanisum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2BF4C0-800E-4BB9-B03E-D1DB0E1A96BD}"/>
              </a:ext>
            </a:extLst>
          </p:cNvPr>
          <p:cNvSpPr txBox="1"/>
          <p:nvPr/>
        </p:nvSpPr>
        <p:spPr>
          <a:xfrm>
            <a:off x="1305169" y="1148147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Retraction and release mechanism.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CB856E3-EB57-410B-829A-869756950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14" y="1197511"/>
            <a:ext cx="1480159" cy="1484835"/>
          </a:xfrm>
          <a:prstGeom prst="rect">
            <a:avLst/>
          </a:prstGeom>
        </p:spPr>
      </p:pic>
      <p:pic>
        <p:nvPicPr>
          <p:cNvPr id="6" name="Picture 6" descr="A picture containing power saw&#10;&#10;Description generated with high confidence">
            <a:extLst>
              <a:ext uri="{FF2B5EF4-FFF2-40B4-BE49-F238E27FC236}">
                <a16:creationId xmlns:a16="http://schemas.microsoft.com/office/drawing/2014/main" id="{1A088426-AACA-4C29-BB4F-744CA7C94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3066" y="2731271"/>
            <a:ext cx="1647173" cy="1260564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B85084B9-C827-467B-B775-C22499E28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3749" y="3882501"/>
            <a:ext cx="1553228" cy="120234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A5501D-D702-454B-ABFD-4D9C628E179C}"/>
              </a:ext>
            </a:extLst>
          </p:cNvPr>
          <p:cNvSpPr txBox="1"/>
          <p:nvPr/>
        </p:nvSpPr>
        <p:spPr>
          <a:xfrm>
            <a:off x="1305169" y="2272323"/>
            <a:ext cx="4999892" cy="424731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Calculations:</a:t>
            </a:r>
          </a:p>
          <a:p>
            <a:r>
              <a:rPr lang="en-US" dirty="0"/>
              <a:t>Teeth of driving gear : 42 Teeth of driven gear : 10</a:t>
            </a:r>
          </a:p>
          <a:p>
            <a:r>
              <a:rPr lang="en-US" dirty="0"/>
              <a:t>Gear ratio ~ 0.24 (drive side)</a:t>
            </a:r>
          </a:p>
          <a:p>
            <a:endParaRPr lang="en-US" dirty="0"/>
          </a:p>
          <a:p>
            <a:r>
              <a:rPr lang="en-US" dirty="0"/>
              <a:t>Rotation of drive gear 135 Deg therefore rotation of second gear = 562.5 Deg.</a:t>
            </a:r>
          </a:p>
          <a:p>
            <a:endParaRPr lang="en-US" dirty="0"/>
          </a:p>
          <a:p>
            <a:r>
              <a:rPr lang="en-US" dirty="0"/>
              <a:t>Circumference of spindle average : 93mm </a:t>
            </a:r>
          </a:p>
          <a:p>
            <a:r>
              <a:rPr lang="en-US" dirty="0"/>
              <a:t>Length coiled = 93 * (562.5/360)</a:t>
            </a:r>
          </a:p>
          <a:p>
            <a:r>
              <a:rPr lang="en-US" dirty="0"/>
              <a:t>                             = 145.3125mm</a:t>
            </a:r>
          </a:p>
          <a:p>
            <a:endParaRPr lang="en-US" dirty="0"/>
          </a:p>
          <a:p>
            <a:r>
              <a:rPr lang="en-US" dirty="0"/>
              <a:t>Length needed 141.37mm (calculated from wing rotation)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814659-4895-4B41-A1D7-C3BA00C81EFA}"/>
              </a:ext>
            </a:extLst>
          </p:cNvPr>
          <p:cNvSpPr txBox="1"/>
          <p:nvPr/>
        </p:nvSpPr>
        <p:spPr>
          <a:xfrm>
            <a:off x="8320669" y="1146717"/>
            <a:ext cx="2743200" cy="6463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Wing Mount and Pivot point </a:t>
            </a:r>
          </a:p>
        </p:txBody>
      </p:sp>
      <p:pic>
        <p:nvPicPr>
          <p:cNvPr id="12" name="Picture 12" descr="A picture containing LEGO, toy&#10;&#10;Description generated with very high confidence">
            <a:extLst>
              <a:ext uri="{FF2B5EF4-FFF2-40B4-BE49-F238E27FC236}">
                <a16:creationId xmlns:a16="http://schemas.microsoft.com/office/drawing/2014/main" id="{0E965DE7-B9EC-4DFC-9631-597F930852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19009" y="4598227"/>
            <a:ext cx="1925444" cy="170386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6ECCB3C-900C-435B-A2CC-82622DC005E1}"/>
              </a:ext>
            </a:extLst>
          </p:cNvPr>
          <p:cNvSpPr txBox="1"/>
          <p:nvPr/>
        </p:nvSpPr>
        <p:spPr>
          <a:xfrm>
            <a:off x="8199863" y="1834375"/>
            <a:ext cx="2743200" cy="34163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Using light weight bearings made of plastic.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Bands used to counter leaver the wings and reduce moments on the bearing.</a:t>
            </a:r>
          </a:p>
          <a:p>
            <a:pPr marL="285750" indent="-285750">
              <a:buFont typeface="Arial"/>
              <a:buChar char="•"/>
            </a:pP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3D printing orientation was key </a:t>
            </a:r>
          </a:p>
          <a:p>
            <a:pPr marL="285750" indent="-285750">
              <a:buFont typeface="Arial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626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432E1-0035-40AD-B259-63C60F4CA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9407" y="-326721"/>
            <a:ext cx="10018713" cy="1752599"/>
          </a:xfrm>
        </p:spPr>
        <p:txBody>
          <a:bodyPr/>
          <a:lstStyle/>
          <a:p>
            <a:r>
              <a:rPr lang="en-US"/>
              <a:t>Finite element analysis</a:t>
            </a:r>
          </a:p>
        </p:txBody>
      </p:sp>
      <p:pic>
        <p:nvPicPr>
          <p:cNvPr id="3" name="video-1543267654 (1)">
            <a:hlinkClick r:id="" action="ppaction://media"/>
            <a:extLst>
              <a:ext uri="{FF2B5EF4-FFF2-40B4-BE49-F238E27FC236}">
                <a16:creationId xmlns:a16="http://schemas.microsoft.com/office/drawing/2014/main" id="{27140D18-3EAD-479F-BB86-3E96A0A388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0821" t="28951"/>
          <a:stretch/>
        </p:blipFill>
        <p:spPr>
          <a:xfrm>
            <a:off x="7016977" y="939964"/>
            <a:ext cx="4897728" cy="2724388"/>
          </a:xfrm>
          <a:prstGeom prst="rect">
            <a:avLst/>
          </a:prstGeom>
        </p:spPr>
      </p:pic>
      <p:pic>
        <p:nvPicPr>
          <p:cNvPr id="4" name="video-1543267654">
            <a:hlinkClick r:id="" action="ppaction://media"/>
            <a:extLst>
              <a:ext uri="{FF2B5EF4-FFF2-40B4-BE49-F238E27FC236}">
                <a16:creationId xmlns:a16="http://schemas.microsoft.com/office/drawing/2014/main" id="{8037960E-AFA8-472C-86C1-9FAB64E5622D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27596" t="12643"/>
          <a:stretch/>
        </p:blipFill>
        <p:spPr>
          <a:xfrm>
            <a:off x="7760265" y="3666409"/>
            <a:ext cx="4143229" cy="3069785"/>
          </a:xfrm>
          <a:prstGeom prst="rect">
            <a:avLst/>
          </a:prstGeom>
        </p:spPr>
      </p:pic>
      <p:pic>
        <p:nvPicPr>
          <p:cNvPr id="6" name="Picture 6" descr="A close up of a logo&#10;&#10;Description generated with high confidence">
            <a:extLst>
              <a:ext uri="{FF2B5EF4-FFF2-40B4-BE49-F238E27FC236}">
                <a16:creationId xmlns:a16="http://schemas.microsoft.com/office/drawing/2014/main" id="{36531FEF-8B6E-4F1B-8C5E-263CF80B95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8206" y="3734045"/>
            <a:ext cx="3443748" cy="29418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D55A6-DC77-4C2A-8850-8E4BEE41F427}"/>
              </a:ext>
            </a:extLst>
          </p:cNvPr>
          <p:cNvSpPr txBox="1"/>
          <p:nvPr/>
        </p:nvSpPr>
        <p:spPr>
          <a:xfrm>
            <a:off x="1700980" y="1467464"/>
            <a:ext cx="4181167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Some Initial finit element anaysis has been done to pinpoint strains in the system along with wing displacment. These week points have been reinforced.</a:t>
            </a:r>
          </a:p>
        </p:txBody>
      </p:sp>
    </p:spTree>
    <p:extLst>
      <p:ext uri="{BB962C8B-B14F-4D97-AF65-F5344CB8AC3E}">
        <p14:creationId xmlns:p14="http://schemas.microsoft.com/office/powerpoint/2010/main" val="4095345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7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7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A7BC14-15EB-437F-8B7A-5293DCE52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772" y="-515816"/>
            <a:ext cx="10018713" cy="1752599"/>
          </a:xfrm>
        </p:spPr>
        <p:txBody>
          <a:bodyPr/>
          <a:lstStyle/>
          <a:p>
            <a:r>
              <a:rPr lang="en-US"/>
              <a:t>Compliant nose.</a:t>
            </a:r>
          </a:p>
        </p:txBody>
      </p:sp>
      <p:pic>
        <p:nvPicPr>
          <p:cNvPr id="3" name="Picture 3" descr="A picture containing green, indoor, plant, small&#10;&#10;Description generated with very high confidence">
            <a:extLst>
              <a:ext uri="{FF2B5EF4-FFF2-40B4-BE49-F238E27FC236}">
                <a16:creationId xmlns:a16="http://schemas.microsoft.com/office/drawing/2014/main" id="{D62F29E0-20F7-48D5-8792-DCA8F7BAB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4733" y="3546475"/>
            <a:ext cx="2743200" cy="1543050"/>
          </a:xfrm>
          <a:prstGeom prst="rect">
            <a:avLst/>
          </a:prstGeom>
        </p:spPr>
      </p:pic>
      <p:pic>
        <p:nvPicPr>
          <p:cNvPr id="5" name="Picture 5" descr="A picture containing table, indoor, green, sitting&#10;&#10;Description generated with very high confidence">
            <a:extLst>
              <a:ext uri="{FF2B5EF4-FFF2-40B4-BE49-F238E27FC236}">
                <a16:creationId xmlns:a16="http://schemas.microsoft.com/office/drawing/2014/main" id="{710B3580-1FD2-4522-A5BF-13D16FE12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00066" y="1556808"/>
            <a:ext cx="2743200" cy="1543050"/>
          </a:xfrm>
          <a:prstGeom prst="rect">
            <a:avLst/>
          </a:prstGeom>
        </p:spPr>
      </p:pic>
      <p:pic>
        <p:nvPicPr>
          <p:cNvPr id="7" name="Picture 7" descr="A picture containing green, indoor, sitting, wall&#10;&#10;Description generated with very high confidence">
            <a:extLst>
              <a:ext uri="{FF2B5EF4-FFF2-40B4-BE49-F238E27FC236}">
                <a16:creationId xmlns:a16="http://schemas.microsoft.com/office/drawing/2014/main" id="{46F766C8-7D1D-48DC-908E-F38B9C540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360" y="1559204"/>
            <a:ext cx="2743200" cy="1543050"/>
          </a:xfrm>
          <a:prstGeom prst="rect">
            <a:avLst/>
          </a:prstGeom>
        </p:spPr>
      </p:pic>
      <p:pic>
        <p:nvPicPr>
          <p:cNvPr id="15" name="Picture 15" descr="A picture containing green, indoor, table, sitting&#10;&#10;Description generated with very high confidence">
            <a:extLst>
              <a:ext uri="{FF2B5EF4-FFF2-40B4-BE49-F238E27FC236}">
                <a16:creationId xmlns:a16="http://schemas.microsoft.com/office/drawing/2014/main" id="{F25304F3-481E-469B-A42E-46FDB2CE7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7289" y="3546475"/>
            <a:ext cx="2743200" cy="15430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D8D6407-E0B7-4EDB-BA42-928C5D6B6985}"/>
              </a:ext>
            </a:extLst>
          </p:cNvPr>
          <p:cNvSpPr txBox="1"/>
          <p:nvPr/>
        </p:nvSpPr>
        <p:spPr>
          <a:xfrm>
            <a:off x="1300619" y="1441536"/>
            <a:ext cx="4215008" cy="23083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Testing done with different combinations of materials.</a:t>
            </a:r>
          </a:p>
          <a:p>
            <a:endParaRPr lang="en-US"/>
          </a:p>
          <a:p>
            <a:endParaRPr lang="en-US"/>
          </a:p>
          <a:p>
            <a:r>
              <a:rPr lang="en-US"/>
              <a:t>The best results found with ninja flex struts on the PLA skeleton giving rigidity in gliding yet compliance when impacting structurs</a:t>
            </a:r>
          </a:p>
        </p:txBody>
      </p:sp>
    </p:spTree>
    <p:extLst>
      <p:ext uri="{BB962C8B-B14F-4D97-AF65-F5344CB8AC3E}">
        <p14:creationId xmlns:p14="http://schemas.microsoft.com/office/powerpoint/2010/main" val="2388356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C88A4-5B6F-43C7-9426-52732C45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0"/>
            <a:ext cx="10018713" cy="1752599"/>
          </a:xfrm>
        </p:spPr>
        <p:txBody>
          <a:bodyPr/>
          <a:lstStyle/>
          <a:p>
            <a:r>
              <a:rPr lang="en-GB"/>
              <a:t>Integrating Electronics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FEFC69F-52CB-4E6C-A1E6-CD32B736D8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25169"/>
            <a:ext cx="10018713" cy="2218298"/>
          </a:xfrm>
        </p:spPr>
        <p:txBody>
          <a:bodyPr>
            <a:normAutofit/>
          </a:bodyPr>
          <a:lstStyle/>
          <a:p>
            <a:r>
              <a:rPr lang="en-GB" dirty="0"/>
              <a:t>Servo Housing has been built into system</a:t>
            </a:r>
          </a:p>
          <a:p>
            <a:r>
              <a:rPr lang="en-GB" dirty="0"/>
              <a:t>Circuitry has been miniaturised onto Veroboard</a:t>
            </a:r>
          </a:p>
          <a:p>
            <a:endParaRPr lang="en-GB" dirty="0"/>
          </a:p>
        </p:txBody>
      </p:sp>
      <p:pic>
        <p:nvPicPr>
          <p:cNvPr id="8" name="Picture 7" descr="A close up of a toy&#10;&#10;Description automatically generated">
            <a:extLst>
              <a:ext uri="{FF2B5EF4-FFF2-40B4-BE49-F238E27FC236}">
                <a16:creationId xmlns:a16="http://schemas.microsoft.com/office/drawing/2014/main" id="{FE571E90-BCCA-4811-B244-6F60D96FF4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675" y="4066568"/>
            <a:ext cx="6862420" cy="2791432"/>
          </a:xfrm>
          <a:prstGeom prst="rect">
            <a:avLst/>
          </a:prstGeom>
        </p:spPr>
      </p:pic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F9D8E15F-AD11-4030-A063-9CA331F490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58" t="35652" r="23689" b="35508"/>
          <a:stretch/>
        </p:blipFill>
        <p:spPr>
          <a:xfrm>
            <a:off x="1729408" y="2484783"/>
            <a:ext cx="4114800" cy="34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084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BD06F-C09E-402C-9D30-71F12FA6C7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09" y="65015"/>
            <a:ext cx="10018713" cy="1028061"/>
          </a:xfrm>
        </p:spPr>
        <p:txBody>
          <a:bodyPr/>
          <a:lstStyle/>
          <a:p>
            <a:r>
              <a:rPr lang="en-GB" dirty="0"/>
              <a:t>Further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C99345-0A11-4AD5-9915-C885ACEF6D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08" y="882867"/>
            <a:ext cx="5053126" cy="5408603"/>
          </a:xfrm>
        </p:spPr>
        <p:txBody>
          <a:bodyPr>
            <a:normAutofit/>
          </a:bodyPr>
          <a:lstStyle/>
          <a:p>
            <a:r>
              <a:rPr lang="en-GB" dirty="0"/>
              <a:t>Test, Test and Test</a:t>
            </a:r>
          </a:p>
          <a:p>
            <a:pPr lvl="1"/>
            <a:r>
              <a:rPr lang="en-GB" dirty="0"/>
              <a:t>Wing release mechanism</a:t>
            </a:r>
          </a:p>
          <a:p>
            <a:pPr lvl="1"/>
            <a:r>
              <a:rPr lang="en-GB" dirty="0"/>
              <a:t>Servo Control Electronics</a:t>
            </a:r>
          </a:p>
          <a:p>
            <a:pPr lvl="1"/>
            <a:r>
              <a:rPr lang="en-GB" dirty="0"/>
              <a:t>Weight Distribution</a:t>
            </a:r>
          </a:p>
          <a:p>
            <a:pPr lvl="1"/>
            <a:r>
              <a:rPr lang="en-GB" dirty="0"/>
              <a:t>Structural analysis</a:t>
            </a:r>
          </a:p>
          <a:p>
            <a:pPr lvl="1"/>
            <a:r>
              <a:rPr lang="en-GB" dirty="0"/>
              <a:t>Integration Testing</a:t>
            </a:r>
          </a:p>
          <a:p>
            <a:pPr lvl="1"/>
            <a:r>
              <a:rPr lang="en-GB" dirty="0"/>
              <a:t>Tensile Hardness Testing</a:t>
            </a:r>
          </a:p>
          <a:p>
            <a:r>
              <a:rPr lang="en-GB" dirty="0"/>
              <a:t>Full System Testing</a:t>
            </a:r>
          </a:p>
          <a:p>
            <a:pPr lvl="1"/>
            <a:r>
              <a:rPr lang="en-GB" dirty="0"/>
              <a:t>Controlled environment Testing</a:t>
            </a:r>
          </a:p>
          <a:p>
            <a:pPr lvl="1"/>
            <a:r>
              <a:rPr lang="en-GB" dirty="0"/>
              <a:t>Explore elastic for wings</a:t>
            </a:r>
          </a:p>
          <a:p>
            <a:pPr lvl="1"/>
            <a:r>
              <a:rPr lang="en-GB" dirty="0"/>
              <a:t>Other Aerodynamic Testing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2202C6-F9C4-4750-A8DF-36AD805AD782}"/>
              </a:ext>
            </a:extLst>
          </p:cNvPr>
          <p:cNvSpPr txBox="1">
            <a:spLocks/>
          </p:cNvSpPr>
          <p:nvPr/>
        </p:nvSpPr>
        <p:spPr>
          <a:xfrm>
            <a:off x="6891330" y="2609191"/>
            <a:ext cx="4611692" cy="13006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Tweak where possible, bodge where necessary</a:t>
            </a:r>
          </a:p>
        </p:txBody>
      </p:sp>
    </p:spTree>
    <p:extLst>
      <p:ext uri="{BB962C8B-B14F-4D97-AF65-F5344CB8AC3E}">
        <p14:creationId xmlns:p14="http://schemas.microsoft.com/office/powerpoint/2010/main" val="22663539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8793E-027E-4312-B5D2-AE5187C59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DFD57F-A091-4197-88B9-FD6D992228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076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EDBFC8-79DE-4FE5-9AD6-3FD713470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1" y="167327"/>
            <a:ext cx="10018713" cy="954464"/>
          </a:xfrm>
        </p:spPr>
        <p:txBody>
          <a:bodyPr/>
          <a:lstStyle/>
          <a:p>
            <a:r>
              <a:rPr lang="en-GB" dirty="0"/>
              <a:t>Introduction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0A70B7-46BC-45FD-8A85-E80174A2F1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121791"/>
            <a:ext cx="10018713" cy="1077287"/>
          </a:xfrm>
        </p:spPr>
        <p:txBody>
          <a:bodyPr>
            <a:normAutofit/>
          </a:bodyPr>
          <a:lstStyle/>
          <a:p>
            <a:r>
              <a:rPr lang="en-GB" sz="2800" dirty="0"/>
              <a:t>Build a glider that can deliver vital supplies to people in need when they are in hard to reach locations</a:t>
            </a:r>
          </a:p>
        </p:txBody>
      </p:sp>
      <p:pic>
        <p:nvPicPr>
          <p:cNvPr id="7" name="Picture 6" descr="A picture containing antenna&#10;&#10;Description automatically generated">
            <a:extLst>
              <a:ext uri="{FF2B5EF4-FFF2-40B4-BE49-F238E27FC236}">
                <a16:creationId xmlns:a16="http://schemas.microsoft.com/office/drawing/2014/main" id="{FB58545F-A629-49B5-B07B-C5A51A52B16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18" r="12742"/>
          <a:stretch/>
        </p:blipFill>
        <p:spPr>
          <a:xfrm>
            <a:off x="2236373" y="2199078"/>
            <a:ext cx="7719254" cy="444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43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80158-2EAD-4782-806B-7C3FCCB90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190501"/>
            <a:ext cx="10018713" cy="876300"/>
          </a:xfrm>
        </p:spPr>
        <p:txBody>
          <a:bodyPr/>
          <a:lstStyle/>
          <a:p>
            <a:r>
              <a:rPr lang="en-GB" dirty="0"/>
              <a:t>Since the PDR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5BD0C-A062-427B-9C78-863A44BBD9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46"/>
          <a:stretch/>
        </p:blipFill>
        <p:spPr>
          <a:xfrm>
            <a:off x="4702717" y="2988297"/>
            <a:ext cx="7489283" cy="386970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50A2C35-399A-40BA-921C-08B19F62F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928266"/>
            <a:ext cx="10018713" cy="2352262"/>
          </a:xfrm>
        </p:spPr>
        <p:txBody>
          <a:bodyPr>
            <a:normAutofit/>
          </a:bodyPr>
          <a:lstStyle/>
          <a:p>
            <a:r>
              <a:rPr lang="en-GB" sz="2800" dirty="0"/>
              <a:t>Glider Testing</a:t>
            </a:r>
          </a:p>
          <a:p>
            <a:r>
              <a:rPr lang="en-GB" sz="2800" dirty="0"/>
              <a:t>Enhanced Glider Design</a:t>
            </a:r>
          </a:p>
          <a:p>
            <a:r>
              <a:rPr lang="en-GB" sz="2800" dirty="0"/>
              <a:t>Stabilisation Control</a:t>
            </a:r>
          </a:p>
          <a:p>
            <a:r>
              <a:rPr lang="en-GB" sz="2800" dirty="0"/>
              <a:t>Integrating Electronics</a:t>
            </a:r>
          </a:p>
        </p:txBody>
      </p:sp>
    </p:spTree>
    <p:extLst>
      <p:ext uri="{BB962C8B-B14F-4D97-AF65-F5344CB8AC3E}">
        <p14:creationId xmlns:p14="http://schemas.microsoft.com/office/powerpoint/2010/main" val="28434920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089C-C2D7-45D1-876D-7D4D6375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73058"/>
            <a:ext cx="10018713" cy="916757"/>
          </a:xfrm>
        </p:spPr>
        <p:txBody>
          <a:bodyPr/>
          <a:lstStyle/>
          <a:p>
            <a:r>
              <a:rPr lang="en-GB" dirty="0"/>
              <a:t>Testing of 3.1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34C5A37-2368-4978-BD86-803E5FBBF438}"/>
              </a:ext>
            </a:extLst>
          </p:cNvPr>
          <p:cNvGrpSpPr/>
          <p:nvPr/>
        </p:nvGrpSpPr>
        <p:grpSpPr>
          <a:xfrm>
            <a:off x="1848093" y="1100688"/>
            <a:ext cx="9291145" cy="5684254"/>
            <a:chOff x="3918626" y="989815"/>
            <a:chExt cx="8055616" cy="55389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FB84AD8-DA15-43BF-9FBA-2A3EE3CAA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626" y="989815"/>
              <a:ext cx="8055616" cy="520561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5916057-2980-4690-98AF-53E6F0E3C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297842" y="5862055"/>
              <a:ext cx="1676400" cy="6667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612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69C21-73C1-473A-A6E7-7F715FB78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6643" y="119271"/>
            <a:ext cx="10018713" cy="755374"/>
          </a:xfrm>
        </p:spPr>
        <p:txBody>
          <a:bodyPr/>
          <a:lstStyle/>
          <a:p>
            <a:r>
              <a:rPr lang="en-GB" dirty="0"/>
              <a:t>Testing of 3.1</a:t>
            </a:r>
          </a:p>
        </p:txBody>
      </p:sp>
      <p:pic>
        <p:nvPicPr>
          <p:cNvPr id="4" name="video-1542729041">
            <a:hlinkClick r:id="" action="ppaction://media"/>
            <a:extLst>
              <a:ext uri="{FF2B5EF4-FFF2-40B4-BE49-F238E27FC236}">
                <a16:creationId xmlns:a16="http://schemas.microsoft.com/office/drawing/2014/main" id="{C945C6FD-CA0D-47AD-9E3F-02B23A18C602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70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05913" y="3806361"/>
            <a:ext cx="5213594" cy="2932368"/>
          </a:xfrm>
        </p:spPr>
      </p:pic>
      <p:pic>
        <p:nvPicPr>
          <p:cNvPr id="5" name="video-1542728995">
            <a:hlinkClick r:id="" action="ppaction://media"/>
            <a:extLst>
              <a:ext uri="{FF2B5EF4-FFF2-40B4-BE49-F238E27FC236}">
                <a16:creationId xmlns:a16="http://schemas.microsoft.com/office/drawing/2014/main" id="{7A3AE7E0-4137-4524-8A18-E7A3BB750A6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2467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5913" y="776186"/>
            <a:ext cx="5213595" cy="2932648"/>
          </a:xfrm>
          <a:prstGeom prst="rect">
            <a:avLst/>
          </a:prstGeom>
        </p:spPr>
      </p:pic>
      <p:pic>
        <p:nvPicPr>
          <p:cNvPr id="6" name="video-1542729056">
            <a:hlinkClick r:id="" action="ppaction://media"/>
            <a:extLst>
              <a:ext uri="{FF2B5EF4-FFF2-40B4-BE49-F238E27FC236}">
                <a16:creationId xmlns:a16="http://schemas.microsoft.com/office/drawing/2014/main" id="{CA8011C0-BCB6-401E-8BE1-6B516E9F6A15}"/>
              </a:ext>
            </a:extLst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61886" y="776186"/>
            <a:ext cx="5213596" cy="2932648"/>
          </a:xfrm>
          <a:prstGeom prst="rect">
            <a:avLst/>
          </a:prstGeom>
        </p:spPr>
      </p:pic>
      <p:pic>
        <p:nvPicPr>
          <p:cNvPr id="7" name="video-1542728997 (1)">
            <a:hlinkClick r:id="" action="ppaction://media"/>
            <a:extLst>
              <a:ext uri="{FF2B5EF4-FFF2-40B4-BE49-F238E27FC236}">
                <a16:creationId xmlns:a16="http://schemas.microsoft.com/office/drawing/2014/main" id="{52C513E5-A224-4434-991B-5356A1F1E69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6">
                  <p14:trim st="1298"/>
                </p14:media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761886" y="3806082"/>
            <a:ext cx="5213595" cy="2932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02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66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23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26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310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 fullScrn="1">
              <p:cMediaNode vol="80000">
                <p:cTn id="2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 vol="100000">
                <p:cTn id="2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3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6" fill="hold">
                      <p:stCondLst>
                        <p:cond delay="0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34EE7-52E7-4ACE-A0C1-03F181D96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88490"/>
            <a:ext cx="10018713" cy="877529"/>
          </a:xfrm>
        </p:spPr>
        <p:txBody>
          <a:bodyPr/>
          <a:lstStyle/>
          <a:p>
            <a:r>
              <a:rPr lang="en-GB"/>
              <a:t>Lift to Drag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AutoShape 2" descr="{\displaystyle (L/D)_{max}={\frac {1}{2}}{\sqrt {\frac {\pi \epsilon AR}{C_{D,0}}}}}">
                <a:extLst>
                  <a:ext uri="{FF2B5EF4-FFF2-40B4-BE49-F238E27FC236}">
                    <a16:creationId xmlns:a16="http://schemas.microsoft.com/office/drawing/2014/main" id="{44B1CFEA-B66F-4471-B320-7112F8D4B0E5}"/>
                  </a:ext>
                </a:extLst>
              </p:cNvPr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xfrm>
                <a:off x="1272619" y="1044676"/>
                <a:ext cx="10541009" cy="5139308"/>
              </a:xfrm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𝐿𝐷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𝑀𝑎𝑥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=0.5∗ </m:t>
                    </m:r>
                    <m:rad>
                      <m:radPr>
                        <m:degHide m:val="on"/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𝜋𝜖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𝐴𝑅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GB" dirty="0"/>
              </a:p>
              <a:p>
                <a:pPr lvl="1"/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𝜋𝜖</m:t>
                    </m:r>
                  </m:oMath>
                </a14:m>
                <a:r>
                  <a:rPr lang="en-GB" dirty="0"/>
                  <a:t> = Span Efficiency Factor</a:t>
                </a:r>
              </a:p>
              <a:p>
                <a:pPr lvl="1"/>
                <a:r>
                  <a:rPr lang="en-GB" dirty="0"/>
                  <a:t>AR = Aspect Ratio = 1000 / 150 = 6.67</a:t>
                </a:r>
              </a:p>
              <a:p>
                <a:pPr lvl="1"/>
                <a:r>
                  <a:rPr lang="en-GB" dirty="0"/>
                  <a:t>C</a:t>
                </a:r>
                <a:r>
                  <a:rPr lang="en-GB" baseline="-25000" dirty="0"/>
                  <a:t>D0</a:t>
                </a:r>
                <a:r>
                  <a:rPr lang="en-GB" dirty="0"/>
                  <a:t> = Zero Lift Drag Coefficient</a:t>
                </a:r>
              </a:p>
              <a:p>
                <a:r>
                  <a:rPr lang="en-US" dirty="0"/>
                  <a:t>CFD testing would be required to acquire the Lift to Drag Ratio</a:t>
                </a:r>
              </a:p>
              <a:p>
                <a:r>
                  <a:rPr lang="en-US" b="1" dirty="0"/>
                  <a:t>At constant velocity, Glide Ratio = Lift to Drag Ratio</a:t>
                </a:r>
              </a:p>
              <a:p>
                <a:r>
                  <a:rPr lang="en-US" dirty="0"/>
                  <a:t>Therefore L/D Ratio needs to be equal to 6:1</a:t>
                </a:r>
              </a:p>
            </p:txBody>
          </p:sp>
        </mc:Choice>
        <mc:Fallback xmlns="">
          <p:sp>
            <p:nvSpPr>
              <p:cNvPr id="4" name="AutoShape 2" descr="{\displaystyle (L/D)_{max}={\frac {1}{2}}{\sqrt {\frac {\pi \epsilon AR}{C_{D,0}}}}}">
                <a:extLst>
                  <a:ext uri="{FF2B5EF4-FFF2-40B4-BE49-F238E27FC236}">
                    <a16:creationId xmlns:a16="http://schemas.microsoft.com/office/drawing/2014/main" id="{44B1CFEA-B66F-4471-B320-7112F8D4B0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xfrm>
                <a:off x="1272619" y="1044676"/>
                <a:ext cx="10541009" cy="5139308"/>
              </a:xfrm>
              <a:prstGeom prst="rect">
                <a:avLst/>
              </a:prstGeom>
              <a:blipFill>
                <a:blip r:embed="rId3"/>
                <a:stretch>
                  <a:fillRect l="-1504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878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2633-4FB0-4183-B1FA-5B833A13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9140"/>
            <a:ext cx="10018713" cy="1300316"/>
          </a:xfrm>
        </p:spPr>
        <p:txBody>
          <a:bodyPr/>
          <a:lstStyle/>
          <a:p>
            <a:r>
              <a:rPr lang="en-GB" dirty="0"/>
              <a:t>Stabilisation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08C-91F9-432A-ACDD-205ECFEC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8928" y="1612490"/>
            <a:ext cx="4954738" cy="3201248"/>
          </a:xfrm>
        </p:spPr>
        <p:txBody>
          <a:bodyPr>
            <a:normAutofit/>
          </a:bodyPr>
          <a:lstStyle/>
          <a:p>
            <a:r>
              <a:rPr lang="en-GB" dirty="0"/>
              <a:t>Accelerometer Control</a:t>
            </a:r>
          </a:p>
          <a:p>
            <a:pPr lvl="1"/>
            <a:r>
              <a:rPr lang="en-GB" dirty="0"/>
              <a:t>Measure rotation angle with respect to Gravity</a:t>
            </a:r>
          </a:p>
          <a:p>
            <a:pPr lvl="1"/>
            <a:r>
              <a:rPr lang="en-GB" dirty="0"/>
              <a:t>If there is acceleration in another direction, rotation angle will be affected by this.</a:t>
            </a:r>
          </a:p>
        </p:txBody>
      </p:sp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55333B3D-731C-4565-AADB-8743FBFA3F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4" b="44296"/>
          <a:stretch/>
        </p:blipFill>
        <p:spPr>
          <a:xfrm>
            <a:off x="6493666" y="2036132"/>
            <a:ext cx="5528259" cy="361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606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A2633-4FB0-4183-B1FA-5B833A13C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310" y="9140"/>
            <a:ext cx="10018713" cy="1300316"/>
          </a:xfrm>
        </p:spPr>
        <p:txBody>
          <a:bodyPr/>
          <a:lstStyle/>
          <a:p>
            <a:r>
              <a:rPr lang="en-GB"/>
              <a:t>Stabilisation Control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208C-91F9-432A-ACDD-205ECFECE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1032387"/>
            <a:ext cx="8810064" cy="1300316"/>
          </a:xfrm>
        </p:spPr>
        <p:txBody>
          <a:bodyPr>
            <a:normAutofit/>
          </a:bodyPr>
          <a:lstStyle/>
          <a:p>
            <a:r>
              <a:rPr lang="en-GB"/>
              <a:t>Gyroscope Control</a:t>
            </a:r>
          </a:p>
          <a:p>
            <a:pPr lvl="1"/>
            <a:r>
              <a:rPr lang="en-GB"/>
              <a:t>Measure Angle of rotation from angular velocity.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83CA25-0643-4669-AF5A-A0E37416BAEB}"/>
                  </a:ext>
                </a:extLst>
              </p:cNvPr>
              <p:cNvSpPr txBox="1"/>
              <p:nvPr/>
            </p:nvSpPr>
            <p:spPr>
              <a:xfrm>
                <a:off x="1712363" y="2183434"/>
                <a:ext cx="9744078" cy="497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GB" sz="2000" i="1">
                    <a:latin typeface="Cambria Math" panose="02040503050406030204" pitchFamily="18" charset="0"/>
                  </a:rPr>
                  <a:t>Angular Displacement = 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en-GB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𝐴𝑛𝑔𝑢𝑙𝑎𝑟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GB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</m:oMath>
                </a14:m>
                <a:r>
                  <a:rPr lang="en-GB" sz="240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GB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GB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  <m:e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𝐴𝑛𝑔𝑢𝑙𝑎𝑟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𝑉𝑒𝑙𝑜𝑐𝑖𝑡𝑦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GB" sz="2400" b="0" i="1" smtClean="0">
                            <a:latin typeface="Cambria Math" panose="02040503050406030204" pitchFamily="18" charset="0"/>
                          </a:rPr>
                          <m:t>𝑇𝑠</m:t>
                        </m:r>
                      </m:e>
                    </m:nary>
                  </m:oMath>
                </a14:m>
                <a:r>
                  <a:rPr lang="en-GB"/>
                  <a:t>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E83CA25-0643-4669-AF5A-A0E37416BA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363" y="2183434"/>
                <a:ext cx="9744078" cy="497124"/>
              </a:xfrm>
              <a:prstGeom prst="rect">
                <a:avLst/>
              </a:prstGeom>
              <a:blipFill>
                <a:blip r:embed="rId3"/>
                <a:stretch>
                  <a:fillRect l="-1627" b="-158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4283EC70-77D4-4535-ABC0-A40D36E1ED8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93" b="39212"/>
          <a:stretch/>
        </p:blipFill>
        <p:spPr>
          <a:xfrm>
            <a:off x="6758172" y="2684206"/>
            <a:ext cx="5271415" cy="3928161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6FD505F-CEEA-4B54-9CE6-8AF37BBC3954}"/>
              </a:ext>
            </a:extLst>
          </p:cNvPr>
          <p:cNvSpPr txBox="1">
            <a:spLocks/>
          </p:cNvSpPr>
          <p:nvPr/>
        </p:nvSpPr>
        <p:spPr>
          <a:xfrm>
            <a:off x="1376154" y="3206681"/>
            <a:ext cx="5034478" cy="21912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Angle calculations are with respect to the prior value. </a:t>
            </a:r>
          </a:p>
          <a:p>
            <a:r>
              <a:rPr lang="en-GB" dirty="0"/>
              <a:t>Not a continuous integral allowing drift to occur. Minimised with high frequency.</a:t>
            </a:r>
          </a:p>
        </p:txBody>
      </p:sp>
    </p:spTree>
    <p:extLst>
      <p:ext uri="{BB962C8B-B14F-4D97-AF65-F5344CB8AC3E}">
        <p14:creationId xmlns:p14="http://schemas.microsoft.com/office/powerpoint/2010/main" val="4052433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A79E9-9E6A-4E85-BAA3-509B14040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Complimentary Filter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64D87-862B-4689-976E-D1C61372A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667000"/>
            <a:ext cx="10018713" cy="970936"/>
          </a:xfrm>
        </p:spPr>
        <p:txBody>
          <a:bodyPr/>
          <a:lstStyle/>
          <a:p>
            <a:r>
              <a:rPr lang="en-GB"/>
              <a:t>Remove the affect of drift by using a complimentary filter with the Accelerometer data.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61984A-6A70-432A-92F6-D13AE0EDAF5D}"/>
                  </a:ext>
                </a:extLst>
              </p:cNvPr>
              <p:cNvSpPr txBox="1"/>
              <p:nvPr/>
            </p:nvSpPr>
            <p:spPr>
              <a:xfrm>
                <a:off x="1611143" y="3866537"/>
                <a:ext cx="97650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𝐺𝑦𝑟𝑜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𝐴𝑛𝑔𝑙𝑒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∗0.98</m:t>
                          </m:r>
                        </m:e>
                      </m:d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𝐴𝑐𝑐𝑒𝑙𝑒𝑟𝑜𝑚𝑒𝑡𝑒𝑟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𝐴𝑛𝑔𝑙𝑒</m:t>
                          </m:r>
                          <m:r>
                            <a:rPr lang="en-GB" sz="2400" b="0" i="1" smtClean="0">
                              <a:latin typeface="Cambria Math" panose="02040503050406030204" pitchFamily="18" charset="0"/>
                            </a:rPr>
                            <m:t> ∗0.02</m:t>
                          </m:r>
                        </m:e>
                      </m:d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𝑅𝑜𝑡𝑎𝑡𝑖𝑜𝑛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𝐴𝑛𝑔𝑙𝑒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361984A-6A70-432A-92F6-D13AE0EDAF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143" y="3866537"/>
                <a:ext cx="9765046" cy="369332"/>
              </a:xfrm>
              <a:prstGeom prst="rect">
                <a:avLst/>
              </a:prstGeom>
              <a:blipFill>
                <a:blip r:embed="rId2"/>
                <a:stretch>
                  <a:fillRect r="-687" b="-344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2203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16</TotalTime>
  <Words>562</Words>
  <Application>Microsoft Office PowerPoint</Application>
  <PresentationFormat>Widescreen</PresentationFormat>
  <Paragraphs>123</Paragraphs>
  <Slides>19</Slides>
  <Notes>15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Cambria Math</vt:lpstr>
      <vt:lpstr>Corbel</vt:lpstr>
      <vt:lpstr>Parallax</vt:lpstr>
      <vt:lpstr>Critical Design Review</vt:lpstr>
      <vt:lpstr>Introduction </vt:lpstr>
      <vt:lpstr>Since the PDR</vt:lpstr>
      <vt:lpstr>Testing of 3.1</vt:lpstr>
      <vt:lpstr>Testing of 3.1</vt:lpstr>
      <vt:lpstr>Lift to Drag Ratio</vt:lpstr>
      <vt:lpstr>Stabilisation Control</vt:lpstr>
      <vt:lpstr>Stabilisation Control</vt:lpstr>
      <vt:lpstr>Complimentary Filter</vt:lpstr>
      <vt:lpstr>PID Control</vt:lpstr>
      <vt:lpstr>Servo Control</vt:lpstr>
      <vt:lpstr>Initial GPS progress</vt:lpstr>
      <vt:lpstr>Mechanical Improvements</vt:lpstr>
      <vt:lpstr>Wing release mechanisum</vt:lpstr>
      <vt:lpstr>Finite element analysis</vt:lpstr>
      <vt:lpstr>Compliant nose.</vt:lpstr>
      <vt:lpstr>Integrating Electronics</vt:lpstr>
      <vt:lpstr>Further Development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 Demonstration</dc:title>
  <dc:creator>Jeremy May</dc:creator>
  <cp:lastModifiedBy>Jeremy May</cp:lastModifiedBy>
  <cp:revision>1</cp:revision>
  <dcterms:created xsi:type="dcterms:W3CDTF">2018-10-18T14:55:31Z</dcterms:created>
  <dcterms:modified xsi:type="dcterms:W3CDTF">2019-01-07T13:08:05Z</dcterms:modified>
</cp:coreProperties>
</file>